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660" r:id="rId5"/>
  </p:sldMasterIdLst>
  <p:notesMasterIdLst>
    <p:notesMasterId r:id="rId25"/>
  </p:notesMasterIdLst>
  <p:sldIdLst>
    <p:sldId id="256" r:id="rId6"/>
    <p:sldId id="281" r:id="rId7"/>
    <p:sldId id="270" r:id="rId8"/>
    <p:sldId id="260" r:id="rId9"/>
    <p:sldId id="263" r:id="rId10"/>
    <p:sldId id="273" r:id="rId11"/>
    <p:sldId id="257" r:id="rId12"/>
    <p:sldId id="258" r:id="rId13"/>
    <p:sldId id="267" r:id="rId14"/>
    <p:sldId id="264" r:id="rId15"/>
    <p:sldId id="271" r:id="rId16"/>
    <p:sldId id="274" r:id="rId17"/>
    <p:sldId id="278" r:id="rId18"/>
    <p:sldId id="280" r:id="rId19"/>
    <p:sldId id="275" r:id="rId20"/>
    <p:sldId id="279" r:id="rId21"/>
    <p:sldId id="276" r:id="rId22"/>
    <p:sldId id="268"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9D3B9C-4F02-2741-50E9-A029A9E6C4C8}" name="Steve King (MLCSU)" initials="S(" userId="S::steve.king@mlcsu.nhs.uk::037f85bd-6364-41aa-b1a3-2d7a8e886046" providerId="AD"/>
  <p188:author id="{0D9C909C-C42F-5CDA-3142-12CD640A39E0}" name="Paula Wilson (MLCSU)" initials="PW(" userId="S::Paula.Wilson@mlcsu.nhs.uk::c66fb321-a091-459d-9c60-44931b69a1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DE"/>
    <a:srgbClr val="DFE6F6"/>
    <a:srgbClr val="5F5F5F"/>
    <a:srgbClr val="003087"/>
    <a:srgbClr val="ED8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94477" autoAdjust="0"/>
  </p:normalViewPr>
  <p:slideViewPr>
    <p:cSldViewPr snapToGrid="0" snapToObjects="1">
      <p:cViewPr varScale="1">
        <p:scale>
          <a:sx n="105" d="100"/>
          <a:sy n="105" d="100"/>
        </p:scale>
        <p:origin x="480"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91AA2-B80A-4F97-964E-423AE66454FF}"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822FB617-8930-4164-9C36-21B15F14A6D8}">
      <dgm:prSet/>
      <dgm:spPr>
        <a:xfrm>
          <a:off x="0" y="0"/>
          <a:ext cx="5324094" cy="1651406"/>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Stage 1: </a:t>
          </a:r>
        </a:p>
        <a:p>
          <a:pPr>
            <a:buNone/>
          </a:pPr>
          <a:r>
            <a:rPr lang="en-US" dirty="0">
              <a:solidFill>
                <a:sysClr val="window" lastClr="FFFFFF"/>
              </a:solidFill>
              <a:latin typeface="Calibri" panose="020F0502020204030204"/>
              <a:ea typeface="+mn-ea"/>
              <a:cs typeface="+mn-cs"/>
            </a:rPr>
            <a:t>Scoping &amp; Mapping</a:t>
          </a:r>
        </a:p>
        <a:p>
          <a:pPr>
            <a:buNone/>
          </a:pPr>
          <a:r>
            <a:rPr lang="en-US" dirty="0">
              <a:solidFill>
                <a:sysClr val="window" lastClr="FFFFFF"/>
              </a:solidFill>
              <a:latin typeface="Calibri" panose="020F0502020204030204"/>
              <a:ea typeface="+mn-ea"/>
              <a:cs typeface="+mn-cs"/>
            </a:rPr>
            <a:t>Initial engagement and establishment of working group(s). </a:t>
          </a:r>
        </a:p>
        <a:p>
          <a:pPr>
            <a:buNone/>
          </a:pPr>
          <a:r>
            <a:rPr lang="en-US" dirty="0">
              <a:solidFill>
                <a:sysClr val="window" lastClr="FFFFFF"/>
              </a:solidFill>
              <a:latin typeface="Calibri" panose="020F0502020204030204"/>
              <a:ea typeface="+mn-ea"/>
              <a:cs typeface="+mn-cs"/>
            </a:rPr>
            <a:t>To include OHID, Public Health, LPC, Acute Trust, ?Locally Commissioned Service</a:t>
          </a:r>
        </a:p>
      </dgm:t>
    </dgm:pt>
    <dgm:pt modelId="{6CB92FDE-742E-42D6-B840-7F9582592DFA}" type="parTrans" cxnId="{3C87B919-C383-47A2-A800-D368837B8C6C}">
      <dgm:prSet/>
      <dgm:spPr/>
      <dgm:t>
        <a:bodyPr/>
        <a:lstStyle/>
        <a:p>
          <a:endParaRPr lang="en-US"/>
        </a:p>
      </dgm:t>
    </dgm:pt>
    <dgm:pt modelId="{EA4FD40C-E7B8-4F7B-92AA-B8A79F8D5BC1}" type="sibTrans" cxnId="{3C87B919-C383-47A2-A800-D368837B8C6C}">
      <dgm:prSet/>
      <dgm:spPr>
        <a:xfrm>
          <a:off x="4250679" y="1252316"/>
          <a:ext cx="1073414" cy="1073414"/>
        </a:xfrm>
        <a:prstGeom prst="downArrow">
          <a:avLst>
            <a:gd name="adj1" fmla="val 55000"/>
            <a:gd name="adj2" fmla="val 45000"/>
          </a:avLst>
        </a:prstGeom>
        <a:solidFill>
          <a:srgbClr val="ED7D31">
            <a:tint val="40000"/>
            <a:alpha val="90000"/>
            <a:hueOff val="0"/>
            <a:satOff val="0"/>
            <a:lumOff val="0"/>
            <a:alphaOff val="0"/>
          </a:srgbClr>
        </a:solidFill>
        <a:ln w="12700" cap="flat" cmpd="sng" algn="ctr">
          <a:solidFill>
            <a:srgbClr val="ED7D31">
              <a:tint val="40000"/>
              <a:alpha val="90000"/>
              <a:hueOff val="0"/>
              <a:satOff val="0"/>
              <a:lumOff val="0"/>
              <a:alphaOff val="0"/>
            </a:srgbClr>
          </a:solidFill>
          <a:prstDash val="solid"/>
          <a:miter lim="800000"/>
        </a:ln>
        <a:effectLst/>
      </dgm:spPr>
      <dgm:t>
        <a:bodyPr/>
        <a:lstStyle/>
        <a:p>
          <a:pPr>
            <a:buNone/>
          </a:pPr>
          <a:endParaRPr lang="en-US" dirty="0">
            <a:solidFill>
              <a:sysClr val="windowText" lastClr="000000">
                <a:hueOff val="0"/>
                <a:satOff val="0"/>
                <a:lumOff val="0"/>
                <a:alphaOff val="0"/>
              </a:sysClr>
            </a:solidFill>
            <a:latin typeface="Calibri" panose="020F0502020204030204"/>
            <a:ea typeface="+mn-ea"/>
            <a:cs typeface="+mn-cs"/>
          </a:endParaRPr>
        </a:p>
      </dgm:t>
    </dgm:pt>
    <dgm:pt modelId="{C4EB3211-DA00-4D3F-93A3-328477106D3C}">
      <dgm:prSet/>
      <dgm:spPr>
        <a:xfrm>
          <a:off x="469772" y="1926640"/>
          <a:ext cx="5324094" cy="1651406"/>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b="1" dirty="0">
              <a:solidFill>
                <a:sysClr val="window" lastClr="FFFFFF"/>
              </a:solidFill>
              <a:latin typeface="Calibri" panose="020F0502020204030204"/>
              <a:ea typeface="+mn-ea"/>
              <a:cs typeface="+mn-cs"/>
            </a:rPr>
            <a:t>Stage 2:</a:t>
          </a:r>
        </a:p>
        <a:p>
          <a:pPr>
            <a:buNone/>
          </a:pPr>
          <a:r>
            <a:rPr lang="en-GB" dirty="0">
              <a:solidFill>
                <a:sysClr val="window" lastClr="FFFFFF"/>
              </a:solidFill>
              <a:latin typeface="Calibri" panose="020F0502020204030204"/>
              <a:ea typeface="+mn-ea"/>
              <a:cs typeface="+mn-cs"/>
            </a:rPr>
            <a:t>Pathway agreement</a:t>
          </a:r>
        </a:p>
        <a:p>
          <a:pPr>
            <a:buNone/>
          </a:pPr>
          <a:r>
            <a:rPr lang="en-GB" dirty="0">
              <a:solidFill>
                <a:sysClr val="window" lastClr="FFFFFF"/>
              </a:solidFill>
              <a:latin typeface="Calibri" panose="020F0502020204030204"/>
              <a:ea typeface="+mn-ea"/>
              <a:cs typeface="+mn-cs"/>
            </a:rPr>
            <a:t>Agree the pathway and the method of sending a digital referral.</a:t>
          </a:r>
          <a:endParaRPr lang="en-US" dirty="0">
            <a:solidFill>
              <a:sysClr val="window" lastClr="FFFFFF"/>
            </a:solidFill>
            <a:latin typeface="Calibri" panose="020F0502020204030204"/>
            <a:ea typeface="+mn-ea"/>
            <a:cs typeface="+mn-cs"/>
          </a:endParaRPr>
        </a:p>
      </dgm:t>
    </dgm:pt>
    <dgm:pt modelId="{91F27A57-5613-458F-9543-9BE13FB9447F}" type="parTrans" cxnId="{492A72A6-D016-402B-ADA8-F87D1191F735}">
      <dgm:prSet/>
      <dgm:spPr/>
      <dgm:t>
        <a:bodyPr/>
        <a:lstStyle/>
        <a:p>
          <a:endParaRPr lang="en-US"/>
        </a:p>
      </dgm:t>
    </dgm:pt>
    <dgm:pt modelId="{F16394CC-390D-46FC-9156-E10653B540B5}" type="sibTrans" cxnId="{492A72A6-D016-402B-ADA8-F87D1191F735}">
      <dgm:prSet/>
      <dgm:spPr>
        <a:xfrm>
          <a:off x="4720452" y="3167947"/>
          <a:ext cx="1073414" cy="1073414"/>
        </a:xfrm>
        <a:prstGeom prst="downArrow">
          <a:avLst>
            <a:gd name="adj1" fmla="val 55000"/>
            <a:gd name="adj2" fmla="val 45000"/>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buNone/>
          </a:pPr>
          <a:endParaRPr lang="en-US" dirty="0">
            <a:solidFill>
              <a:sysClr val="windowText" lastClr="000000">
                <a:hueOff val="0"/>
                <a:satOff val="0"/>
                <a:lumOff val="0"/>
                <a:alphaOff val="0"/>
              </a:sysClr>
            </a:solidFill>
            <a:latin typeface="Calibri" panose="020F0502020204030204"/>
            <a:ea typeface="+mn-ea"/>
            <a:cs typeface="+mn-cs"/>
          </a:endParaRPr>
        </a:p>
      </dgm:t>
    </dgm:pt>
    <dgm:pt modelId="{16DE7CF0-9767-4782-9DBE-DFDA776ADF8F}">
      <dgm:prSet/>
      <dgm:spPr>
        <a:xfrm>
          <a:off x="939545" y="3853281"/>
          <a:ext cx="5324094" cy="1651406"/>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Stage 3:</a:t>
          </a:r>
        </a:p>
        <a:p>
          <a:pPr>
            <a:buNone/>
          </a:pPr>
          <a:r>
            <a:rPr lang="en-GB" dirty="0">
              <a:solidFill>
                <a:sysClr val="window" lastClr="FFFFFF"/>
              </a:solidFill>
              <a:latin typeface="Calibri" panose="020F0502020204030204"/>
              <a:ea typeface="+mn-ea"/>
              <a:cs typeface="+mn-cs"/>
            </a:rPr>
            <a:t>Community pharmacy engagement</a:t>
          </a:r>
        </a:p>
        <a:p>
          <a:pPr>
            <a:buNone/>
          </a:pPr>
          <a:r>
            <a:rPr lang="en-GB" dirty="0">
              <a:solidFill>
                <a:sysClr val="window" lastClr="FFFFFF"/>
              </a:solidFill>
              <a:latin typeface="Calibri" panose="020F0502020204030204"/>
              <a:ea typeface="+mn-ea"/>
              <a:cs typeface="+mn-cs"/>
            </a:rPr>
            <a:t>LPCs can confidently recruit community pharmacy support.</a:t>
          </a:r>
          <a:endParaRPr lang="en-US" dirty="0">
            <a:solidFill>
              <a:sysClr val="window" lastClr="FFFFFF"/>
            </a:solidFill>
            <a:latin typeface="Calibri" panose="020F0502020204030204"/>
            <a:ea typeface="+mn-ea"/>
            <a:cs typeface="+mn-cs"/>
          </a:endParaRPr>
        </a:p>
      </dgm:t>
    </dgm:pt>
    <dgm:pt modelId="{5CE21D01-437B-462D-B77C-12544E479AA3}" type="parTrans" cxnId="{0DAE5B24-FBA4-4949-B4D3-46D902A3672B}">
      <dgm:prSet/>
      <dgm:spPr/>
      <dgm:t>
        <a:bodyPr/>
        <a:lstStyle/>
        <a:p>
          <a:endParaRPr lang="en-US"/>
        </a:p>
      </dgm:t>
    </dgm:pt>
    <dgm:pt modelId="{4EA4ABA7-9F58-47E8-9DD7-B71106BCC2C9}" type="sibTrans" cxnId="{0DAE5B24-FBA4-4949-B4D3-46D902A3672B}">
      <dgm:prSet/>
      <dgm:spPr/>
      <dgm:t>
        <a:bodyPr/>
        <a:lstStyle/>
        <a:p>
          <a:endParaRPr lang="en-US"/>
        </a:p>
      </dgm:t>
    </dgm:pt>
    <dgm:pt modelId="{226A1BEB-7C92-45B6-BA4F-276607398249}" type="pres">
      <dgm:prSet presAssocID="{C5F91AA2-B80A-4F97-964E-423AE66454FF}" presName="outerComposite" presStyleCnt="0">
        <dgm:presLayoutVars>
          <dgm:chMax val="5"/>
          <dgm:dir/>
          <dgm:resizeHandles val="exact"/>
        </dgm:presLayoutVars>
      </dgm:prSet>
      <dgm:spPr/>
    </dgm:pt>
    <dgm:pt modelId="{46FE5EDD-D9CC-4CA6-978E-0A24A723E629}" type="pres">
      <dgm:prSet presAssocID="{C5F91AA2-B80A-4F97-964E-423AE66454FF}" presName="dummyMaxCanvas" presStyleCnt="0">
        <dgm:presLayoutVars/>
      </dgm:prSet>
      <dgm:spPr/>
    </dgm:pt>
    <dgm:pt modelId="{41E3AAFE-E152-408C-8660-D387D434ECF2}" type="pres">
      <dgm:prSet presAssocID="{C5F91AA2-B80A-4F97-964E-423AE66454FF}" presName="ThreeNodes_1" presStyleLbl="node1" presStyleIdx="0" presStyleCnt="3">
        <dgm:presLayoutVars>
          <dgm:bulletEnabled val="1"/>
        </dgm:presLayoutVars>
      </dgm:prSet>
      <dgm:spPr/>
    </dgm:pt>
    <dgm:pt modelId="{A66BC440-2C41-4A68-A8E5-BA712AB90A4D}" type="pres">
      <dgm:prSet presAssocID="{C5F91AA2-B80A-4F97-964E-423AE66454FF}" presName="ThreeNodes_2" presStyleLbl="node1" presStyleIdx="1" presStyleCnt="3">
        <dgm:presLayoutVars>
          <dgm:bulletEnabled val="1"/>
        </dgm:presLayoutVars>
      </dgm:prSet>
      <dgm:spPr/>
    </dgm:pt>
    <dgm:pt modelId="{BF9ED8B5-E08A-4E76-8FD8-A64FCD9E9497}" type="pres">
      <dgm:prSet presAssocID="{C5F91AA2-B80A-4F97-964E-423AE66454FF}" presName="ThreeNodes_3" presStyleLbl="node1" presStyleIdx="2" presStyleCnt="3">
        <dgm:presLayoutVars>
          <dgm:bulletEnabled val="1"/>
        </dgm:presLayoutVars>
      </dgm:prSet>
      <dgm:spPr/>
    </dgm:pt>
    <dgm:pt modelId="{96BD878D-B01A-467A-9603-CB0168BFA94C}" type="pres">
      <dgm:prSet presAssocID="{C5F91AA2-B80A-4F97-964E-423AE66454FF}" presName="ThreeConn_1-2" presStyleLbl="fgAccFollowNode1" presStyleIdx="0" presStyleCnt="2">
        <dgm:presLayoutVars>
          <dgm:bulletEnabled val="1"/>
        </dgm:presLayoutVars>
      </dgm:prSet>
      <dgm:spPr/>
    </dgm:pt>
    <dgm:pt modelId="{13C587FC-4F45-4BCA-92A5-DDD79883B04C}" type="pres">
      <dgm:prSet presAssocID="{C5F91AA2-B80A-4F97-964E-423AE66454FF}" presName="ThreeConn_2-3" presStyleLbl="fgAccFollowNode1" presStyleIdx="1" presStyleCnt="2">
        <dgm:presLayoutVars>
          <dgm:bulletEnabled val="1"/>
        </dgm:presLayoutVars>
      </dgm:prSet>
      <dgm:spPr/>
    </dgm:pt>
    <dgm:pt modelId="{160EC2C3-DB5A-428A-8A56-B61D7F49E220}" type="pres">
      <dgm:prSet presAssocID="{C5F91AA2-B80A-4F97-964E-423AE66454FF}" presName="ThreeNodes_1_text" presStyleLbl="node1" presStyleIdx="2" presStyleCnt="3">
        <dgm:presLayoutVars>
          <dgm:bulletEnabled val="1"/>
        </dgm:presLayoutVars>
      </dgm:prSet>
      <dgm:spPr/>
    </dgm:pt>
    <dgm:pt modelId="{31AE29B2-C0D5-4388-A045-5E5D14AA061D}" type="pres">
      <dgm:prSet presAssocID="{C5F91AA2-B80A-4F97-964E-423AE66454FF}" presName="ThreeNodes_2_text" presStyleLbl="node1" presStyleIdx="2" presStyleCnt="3">
        <dgm:presLayoutVars>
          <dgm:bulletEnabled val="1"/>
        </dgm:presLayoutVars>
      </dgm:prSet>
      <dgm:spPr/>
    </dgm:pt>
    <dgm:pt modelId="{B968FC4F-8C5D-42D1-B381-C04DCC39377C}" type="pres">
      <dgm:prSet presAssocID="{C5F91AA2-B80A-4F97-964E-423AE66454FF}" presName="ThreeNodes_3_text" presStyleLbl="node1" presStyleIdx="2" presStyleCnt="3">
        <dgm:presLayoutVars>
          <dgm:bulletEnabled val="1"/>
        </dgm:presLayoutVars>
      </dgm:prSet>
      <dgm:spPr/>
    </dgm:pt>
  </dgm:ptLst>
  <dgm:cxnLst>
    <dgm:cxn modelId="{11539C09-408C-4A53-893B-3BCD2B1B798A}" type="presOf" srcId="{EA4FD40C-E7B8-4F7B-92AA-B8A79F8D5BC1}" destId="{96BD878D-B01A-467A-9603-CB0168BFA94C}" srcOrd="0" destOrd="0" presId="urn:microsoft.com/office/officeart/2005/8/layout/vProcess5"/>
    <dgm:cxn modelId="{3C87B919-C383-47A2-A800-D368837B8C6C}" srcId="{C5F91AA2-B80A-4F97-964E-423AE66454FF}" destId="{822FB617-8930-4164-9C36-21B15F14A6D8}" srcOrd="0" destOrd="0" parTransId="{6CB92FDE-742E-42D6-B840-7F9582592DFA}" sibTransId="{EA4FD40C-E7B8-4F7B-92AA-B8A79F8D5BC1}"/>
    <dgm:cxn modelId="{0DAE5B24-FBA4-4949-B4D3-46D902A3672B}" srcId="{C5F91AA2-B80A-4F97-964E-423AE66454FF}" destId="{16DE7CF0-9767-4782-9DBE-DFDA776ADF8F}" srcOrd="2" destOrd="0" parTransId="{5CE21D01-437B-462D-B77C-12544E479AA3}" sibTransId="{4EA4ABA7-9F58-47E8-9DD7-B71106BCC2C9}"/>
    <dgm:cxn modelId="{EAA7092E-CC7B-4951-8958-098C6FDBE49A}" type="presOf" srcId="{C5F91AA2-B80A-4F97-964E-423AE66454FF}" destId="{226A1BEB-7C92-45B6-BA4F-276607398249}" srcOrd="0" destOrd="0" presId="urn:microsoft.com/office/officeart/2005/8/layout/vProcess5"/>
    <dgm:cxn modelId="{51C2F535-6631-4333-BEC1-96569FF26A19}" type="presOf" srcId="{C4EB3211-DA00-4D3F-93A3-328477106D3C}" destId="{31AE29B2-C0D5-4388-A045-5E5D14AA061D}" srcOrd="1" destOrd="0" presId="urn:microsoft.com/office/officeart/2005/8/layout/vProcess5"/>
    <dgm:cxn modelId="{ABE2DD3D-C26C-48A5-88AD-C3581FE4A642}" type="presOf" srcId="{16DE7CF0-9767-4782-9DBE-DFDA776ADF8F}" destId="{B968FC4F-8C5D-42D1-B381-C04DCC39377C}" srcOrd="1" destOrd="0" presId="urn:microsoft.com/office/officeart/2005/8/layout/vProcess5"/>
    <dgm:cxn modelId="{0B4B8182-FA93-4B38-A2C6-90D6000719A7}" type="presOf" srcId="{822FB617-8930-4164-9C36-21B15F14A6D8}" destId="{41E3AAFE-E152-408C-8660-D387D434ECF2}" srcOrd="0" destOrd="0" presId="urn:microsoft.com/office/officeart/2005/8/layout/vProcess5"/>
    <dgm:cxn modelId="{9354AD83-7D62-4883-AC8D-62F2E2A8070D}" type="presOf" srcId="{F16394CC-390D-46FC-9156-E10653B540B5}" destId="{13C587FC-4F45-4BCA-92A5-DDD79883B04C}" srcOrd="0" destOrd="0" presId="urn:microsoft.com/office/officeart/2005/8/layout/vProcess5"/>
    <dgm:cxn modelId="{492A72A6-D016-402B-ADA8-F87D1191F735}" srcId="{C5F91AA2-B80A-4F97-964E-423AE66454FF}" destId="{C4EB3211-DA00-4D3F-93A3-328477106D3C}" srcOrd="1" destOrd="0" parTransId="{91F27A57-5613-458F-9543-9BE13FB9447F}" sibTransId="{F16394CC-390D-46FC-9156-E10653B540B5}"/>
    <dgm:cxn modelId="{4D3C11D1-4DB7-4448-B7B6-0CBA86128CFF}" type="presOf" srcId="{C4EB3211-DA00-4D3F-93A3-328477106D3C}" destId="{A66BC440-2C41-4A68-A8E5-BA712AB90A4D}" srcOrd="0" destOrd="0" presId="urn:microsoft.com/office/officeart/2005/8/layout/vProcess5"/>
    <dgm:cxn modelId="{3D6E04DB-4AAB-45F3-9A8F-2C0F8FF25884}" type="presOf" srcId="{16DE7CF0-9767-4782-9DBE-DFDA776ADF8F}" destId="{BF9ED8B5-E08A-4E76-8FD8-A64FCD9E9497}" srcOrd="0" destOrd="0" presId="urn:microsoft.com/office/officeart/2005/8/layout/vProcess5"/>
    <dgm:cxn modelId="{5D3D21DF-40C5-4FCC-87BE-8CDC486B9308}" type="presOf" srcId="{822FB617-8930-4164-9C36-21B15F14A6D8}" destId="{160EC2C3-DB5A-428A-8A56-B61D7F49E220}" srcOrd="1" destOrd="0" presId="urn:microsoft.com/office/officeart/2005/8/layout/vProcess5"/>
    <dgm:cxn modelId="{CA6B9C7E-0941-4DFB-B595-D6132906E720}" type="presParOf" srcId="{226A1BEB-7C92-45B6-BA4F-276607398249}" destId="{46FE5EDD-D9CC-4CA6-978E-0A24A723E629}" srcOrd="0" destOrd="0" presId="urn:microsoft.com/office/officeart/2005/8/layout/vProcess5"/>
    <dgm:cxn modelId="{DBCDA20B-0C26-43A4-AD48-61B60CEE6E85}" type="presParOf" srcId="{226A1BEB-7C92-45B6-BA4F-276607398249}" destId="{41E3AAFE-E152-408C-8660-D387D434ECF2}" srcOrd="1" destOrd="0" presId="urn:microsoft.com/office/officeart/2005/8/layout/vProcess5"/>
    <dgm:cxn modelId="{14F1F392-410A-42A4-993A-93FF0A23A176}" type="presParOf" srcId="{226A1BEB-7C92-45B6-BA4F-276607398249}" destId="{A66BC440-2C41-4A68-A8E5-BA712AB90A4D}" srcOrd="2" destOrd="0" presId="urn:microsoft.com/office/officeart/2005/8/layout/vProcess5"/>
    <dgm:cxn modelId="{B3BA89A6-133B-455C-8C98-52DFD38D04C3}" type="presParOf" srcId="{226A1BEB-7C92-45B6-BA4F-276607398249}" destId="{BF9ED8B5-E08A-4E76-8FD8-A64FCD9E9497}" srcOrd="3" destOrd="0" presId="urn:microsoft.com/office/officeart/2005/8/layout/vProcess5"/>
    <dgm:cxn modelId="{6E752211-37C1-410D-AD42-A4C23C098129}" type="presParOf" srcId="{226A1BEB-7C92-45B6-BA4F-276607398249}" destId="{96BD878D-B01A-467A-9603-CB0168BFA94C}" srcOrd="4" destOrd="0" presId="urn:microsoft.com/office/officeart/2005/8/layout/vProcess5"/>
    <dgm:cxn modelId="{2DC41160-DBA6-40AE-8E5D-23A38142D32D}" type="presParOf" srcId="{226A1BEB-7C92-45B6-BA4F-276607398249}" destId="{13C587FC-4F45-4BCA-92A5-DDD79883B04C}" srcOrd="5" destOrd="0" presId="urn:microsoft.com/office/officeart/2005/8/layout/vProcess5"/>
    <dgm:cxn modelId="{CD214CFC-F0BE-4A39-8C0E-BEC05F10C22D}" type="presParOf" srcId="{226A1BEB-7C92-45B6-BA4F-276607398249}" destId="{160EC2C3-DB5A-428A-8A56-B61D7F49E220}" srcOrd="6" destOrd="0" presId="urn:microsoft.com/office/officeart/2005/8/layout/vProcess5"/>
    <dgm:cxn modelId="{CB21AF8D-F716-4B9C-B17F-3EFF9E09E2E2}" type="presParOf" srcId="{226A1BEB-7C92-45B6-BA4F-276607398249}" destId="{31AE29B2-C0D5-4388-A045-5E5D14AA061D}" srcOrd="7" destOrd="0" presId="urn:microsoft.com/office/officeart/2005/8/layout/vProcess5"/>
    <dgm:cxn modelId="{BFCAA622-2BE6-4896-8ED7-90D30A725A22}" type="presParOf" srcId="{226A1BEB-7C92-45B6-BA4F-276607398249}" destId="{B968FC4F-8C5D-42D1-B381-C04DCC39377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E9F536-74DE-4BD5-8C7B-CA7ED8B9ED2B}" type="doc">
      <dgm:prSet loTypeId="urn:microsoft.com/office/officeart/2005/8/layout/hierarchy2" loCatId="hierarchy" qsTypeId="urn:microsoft.com/office/officeart/2005/8/quickstyle/simple2" qsCatId="simple" csTypeId="urn:microsoft.com/office/officeart/2005/8/colors/colorful1" csCatId="colorful" phldr="1"/>
      <dgm:spPr/>
      <dgm:t>
        <a:bodyPr/>
        <a:lstStyle/>
        <a:p>
          <a:endParaRPr lang="en-GB"/>
        </a:p>
      </dgm:t>
    </dgm:pt>
    <dgm:pt modelId="{1B343F42-B1B9-4391-9C03-63F162851C89}">
      <dgm:prSet phldrT="[Text]"/>
      <dgm:spPr/>
      <dgm:t>
        <a:bodyPr/>
        <a:lstStyle/>
        <a:p>
          <a:r>
            <a:rPr lang="en-GB" dirty="0"/>
            <a:t>Hospital Inpatient (undertaking a supported quit attempt)</a:t>
          </a:r>
        </a:p>
      </dgm:t>
    </dgm:pt>
    <dgm:pt modelId="{61549044-E826-49B2-A782-93AE8A97545B}" type="parTrans" cxnId="{77A264AD-DA90-4D61-8BAF-2DE2DC56B2CF}">
      <dgm:prSet/>
      <dgm:spPr/>
      <dgm:t>
        <a:bodyPr/>
        <a:lstStyle/>
        <a:p>
          <a:endParaRPr lang="en-GB"/>
        </a:p>
      </dgm:t>
    </dgm:pt>
    <dgm:pt modelId="{4F0A2C61-705A-4725-9F20-18E03E16B11B}" type="sibTrans" cxnId="{77A264AD-DA90-4D61-8BAF-2DE2DC56B2CF}">
      <dgm:prSet/>
      <dgm:spPr/>
      <dgm:t>
        <a:bodyPr/>
        <a:lstStyle/>
        <a:p>
          <a:endParaRPr lang="en-GB"/>
        </a:p>
      </dgm:t>
    </dgm:pt>
    <dgm:pt modelId="{E4B5A1E2-8247-4322-ABF6-B5CC488AAB0D}">
      <dgm:prSet phldrT="[Text]"/>
      <dgm:spPr/>
      <dgm:t>
        <a:bodyPr/>
        <a:lstStyle/>
        <a:p>
          <a:r>
            <a:rPr lang="en-GB" dirty="0"/>
            <a:t>Locally Commissioned Service</a:t>
          </a:r>
        </a:p>
      </dgm:t>
    </dgm:pt>
    <dgm:pt modelId="{27821ACB-69CB-48A5-9EC6-59953D885E6B}" type="parTrans" cxnId="{33A5656D-134C-4249-82F8-E91094EE7847}">
      <dgm:prSet/>
      <dgm:spPr/>
      <dgm:t>
        <a:bodyPr/>
        <a:lstStyle/>
        <a:p>
          <a:endParaRPr lang="en-GB"/>
        </a:p>
      </dgm:t>
    </dgm:pt>
    <dgm:pt modelId="{A14DC9F7-C0B6-40AB-AF5E-0C57D52EAA9D}" type="sibTrans" cxnId="{33A5656D-134C-4249-82F8-E91094EE7847}">
      <dgm:prSet/>
      <dgm:spPr/>
      <dgm:t>
        <a:bodyPr/>
        <a:lstStyle/>
        <a:p>
          <a:endParaRPr lang="en-GB"/>
        </a:p>
      </dgm:t>
    </dgm:pt>
    <dgm:pt modelId="{80DA650A-3D2F-4D86-A5D7-0947C4F1A11D}">
      <dgm:prSet phldrT="[Text]"/>
      <dgm:spPr/>
      <dgm:t>
        <a:bodyPr/>
        <a:lstStyle/>
        <a:p>
          <a:r>
            <a:rPr lang="en-GB" dirty="0"/>
            <a:t>Community Pharmacy SCS</a:t>
          </a:r>
        </a:p>
      </dgm:t>
    </dgm:pt>
    <dgm:pt modelId="{5F129EBA-17AA-4417-9706-6F5E00C0C149}" type="parTrans" cxnId="{50A22043-DDB7-4FEA-B1BE-FB7799E186F5}">
      <dgm:prSet/>
      <dgm:spPr/>
      <dgm:t>
        <a:bodyPr/>
        <a:lstStyle/>
        <a:p>
          <a:endParaRPr lang="en-GB"/>
        </a:p>
      </dgm:t>
    </dgm:pt>
    <dgm:pt modelId="{273D48DB-80EA-480C-BB15-AE5020A89E49}" type="sibTrans" cxnId="{50A22043-DDB7-4FEA-B1BE-FB7799E186F5}">
      <dgm:prSet/>
      <dgm:spPr/>
      <dgm:t>
        <a:bodyPr/>
        <a:lstStyle/>
        <a:p>
          <a:endParaRPr lang="en-GB"/>
        </a:p>
      </dgm:t>
    </dgm:pt>
    <dgm:pt modelId="{20EBE487-CA4D-47C1-A06A-A35A7ACDEC1A}">
      <dgm:prSet phldrT="[Text]"/>
      <dgm:spPr/>
      <dgm:t>
        <a:bodyPr/>
        <a:lstStyle/>
        <a:p>
          <a:r>
            <a:rPr lang="en-GB" dirty="0"/>
            <a:t>Self care – no transfer of care on discharge required </a:t>
          </a:r>
        </a:p>
      </dgm:t>
    </dgm:pt>
    <dgm:pt modelId="{FC1A8811-F613-4010-BC0B-0AFB132E4F36}" type="parTrans" cxnId="{CE6A9180-D690-4C85-8E8D-3F239BFEE66C}">
      <dgm:prSet/>
      <dgm:spPr/>
      <dgm:t>
        <a:bodyPr/>
        <a:lstStyle/>
        <a:p>
          <a:endParaRPr lang="en-GB"/>
        </a:p>
      </dgm:t>
    </dgm:pt>
    <dgm:pt modelId="{B6A90F9C-0BDE-416D-A1D4-3FFB1A24DE52}" type="sibTrans" cxnId="{CE6A9180-D690-4C85-8E8D-3F239BFEE66C}">
      <dgm:prSet/>
      <dgm:spPr/>
      <dgm:t>
        <a:bodyPr/>
        <a:lstStyle/>
        <a:p>
          <a:endParaRPr lang="en-GB"/>
        </a:p>
      </dgm:t>
    </dgm:pt>
    <dgm:pt modelId="{A7E4ABAB-9E32-440B-A914-07BA455C8E27}" type="pres">
      <dgm:prSet presAssocID="{C9E9F536-74DE-4BD5-8C7B-CA7ED8B9ED2B}" presName="diagram" presStyleCnt="0">
        <dgm:presLayoutVars>
          <dgm:chPref val="1"/>
          <dgm:dir/>
          <dgm:animOne val="branch"/>
          <dgm:animLvl val="lvl"/>
          <dgm:resizeHandles val="exact"/>
        </dgm:presLayoutVars>
      </dgm:prSet>
      <dgm:spPr/>
    </dgm:pt>
    <dgm:pt modelId="{90200848-E181-4C90-9A0A-EA77250403A2}" type="pres">
      <dgm:prSet presAssocID="{1B343F42-B1B9-4391-9C03-63F162851C89}" presName="root1" presStyleCnt="0"/>
      <dgm:spPr/>
    </dgm:pt>
    <dgm:pt modelId="{0ADBC8FF-0145-4D04-B85D-0DD0D990F38C}" type="pres">
      <dgm:prSet presAssocID="{1B343F42-B1B9-4391-9C03-63F162851C89}" presName="LevelOneTextNode" presStyleLbl="node0" presStyleIdx="0" presStyleCnt="1" custLinFactNeighborX="-83450" custLinFactNeighborY="748">
        <dgm:presLayoutVars>
          <dgm:chPref val="3"/>
        </dgm:presLayoutVars>
      </dgm:prSet>
      <dgm:spPr/>
    </dgm:pt>
    <dgm:pt modelId="{BF900A10-290B-4CA6-B8EF-192493750E87}" type="pres">
      <dgm:prSet presAssocID="{1B343F42-B1B9-4391-9C03-63F162851C89}" presName="level2hierChild" presStyleCnt="0"/>
      <dgm:spPr/>
    </dgm:pt>
    <dgm:pt modelId="{AF5EE9F8-9D75-4D85-AA4E-ED6E22098560}" type="pres">
      <dgm:prSet presAssocID="{27821ACB-69CB-48A5-9EC6-59953D885E6B}" presName="conn2-1" presStyleLbl="parChTrans1D2" presStyleIdx="0" presStyleCnt="3"/>
      <dgm:spPr/>
    </dgm:pt>
    <dgm:pt modelId="{9BDA1A15-2960-4ACF-9278-1518D327F803}" type="pres">
      <dgm:prSet presAssocID="{27821ACB-69CB-48A5-9EC6-59953D885E6B}" presName="connTx" presStyleLbl="parChTrans1D2" presStyleIdx="0" presStyleCnt="3"/>
      <dgm:spPr/>
    </dgm:pt>
    <dgm:pt modelId="{ECFC347C-197B-4D22-B14C-1404AD079E71}" type="pres">
      <dgm:prSet presAssocID="{E4B5A1E2-8247-4322-ABF6-B5CC488AAB0D}" presName="root2" presStyleCnt="0"/>
      <dgm:spPr/>
    </dgm:pt>
    <dgm:pt modelId="{43E9B629-EE42-431F-97E7-FB574F0D3BAA}" type="pres">
      <dgm:prSet presAssocID="{E4B5A1E2-8247-4322-ABF6-B5CC488AAB0D}" presName="LevelTwoTextNode" presStyleLbl="node2" presStyleIdx="0" presStyleCnt="3">
        <dgm:presLayoutVars>
          <dgm:chPref val="3"/>
        </dgm:presLayoutVars>
      </dgm:prSet>
      <dgm:spPr/>
    </dgm:pt>
    <dgm:pt modelId="{400B44ED-1231-42D4-8C43-F53A09BF324A}" type="pres">
      <dgm:prSet presAssocID="{E4B5A1E2-8247-4322-ABF6-B5CC488AAB0D}" presName="level3hierChild" presStyleCnt="0"/>
      <dgm:spPr/>
    </dgm:pt>
    <dgm:pt modelId="{38F242AD-7FC4-4824-B376-8B990E311DBD}" type="pres">
      <dgm:prSet presAssocID="{5F129EBA-17AA-4417-9706-6F5E00C0C149}" presName="conn2-1" presStyleLbl="parChTrans1D2" presStyleIdx="1" presStyleCnt="3"/>
      <dgm:spPr/>
    </dgm:pt>
    <dgm:pt modelId="{243E7882-D2B4-45BD-95F5-8C9498D4A6B1}" type="pres">
      <dgm:prSet presAssocID="{5F129EBA-17AA-4417-9706-6F5E00C0C149}" presName="connTx" presStyleLbl="parChTrans1D2" presStyleIdx="1" presStyleCnt="3"/>
      <dgm:spPr/>
    </dgm:pt>
    <dgm:pt modelId="{6ED93DDA-0E3B-4138-AA82-4D189AC4BCB6}" type="pres">
      <dgm:prSet presAssocID="{80DA650A-3D2F-4D86-A5D7-0947C4F1A11D}" presName="root2" presStyleCnt="0"/>
      <dgm:spPr/>
    </dgm:pt>
    <dgm:pt modelId="{00CDA5C7-59BE-4399-95E0-739BE26F02F4}" type="pres">
      <dgm:prSet presAssocID="{80DA650A-3D2F-4D86-A5D7-0947C4F1A11D}" presName="LevelTwoTextNode" presStyleLbl="node2" presStyleIdx="1" presStyleCnt="3">
        <dgm:presLayoutVars>
          <dgm:chPref val="3"/>
        </dgm:presLayoutVars>
      </dgm:prSet>
      <dgm:spPr/>
    </dgm:pt>
    <dgm:pt modelId="{B6B65E1F-B67F-4191-BA55-F52026FAEAAA}" type="pres">
      <dgm:prSet presAssocID="{80DA650A-3D2F-4D86-A5D7-0947C4F1A11D}" presName="level3hierChild" presStyleCnt="0"/>
      <dgm:spPr/>
    </dgm:pt>
    <dgm:pt modelId="{F3037226-19CC-4054-B4CC-F3D76FD9D8AD}" type="pres">
      <dgm:prSet presAssocID="{FC1A8811-F613-4010-BC0B-0AFB132E4F36}" presName="conn2-1" presStyleLbl="parChTrans1D2" presStyleIdx="2" presStyleCnt="3"/>
      <dgm:spPr/>
    </dgm:pt>
    <dgm:pt modelId="{41CA2C17-7B63-4349-A738-947D10F9372B}" type="pres">
      <dgm:prSet presAssocID="{FC1A8811-F613-4010-BC0B-0AFB132E4F36}" presName="connTx" presStyleLbl="parChTrans1D2" presStyleIdx="2" presStyleCnt="3"/>
      <dgm:spPr/>
    </dgm:pt>
    <dgm:pt modelId="{E23CA566-D95D-4CCE-BA07-9102774C4771}" type="pres">
      <dgm:prSet presAssocID="{20EBE487-CA4D-47C1-A06A-A35A7ACDEC1A}" presName="root2" presStyleCnt="0"/>
      <dgm:spPr/>
    </dgm:pt>
    <dgm:pt modelId="{2EFC646A-EC08-45E7-8D60-C872D496D706}" type="pres">
      <dgm:prSet presAssocID="{20EBE487-CA4D-47C1-A06A-A35A7ACDEC1A}" presName="LevelTwoTextNode" presStyleLbl="node2" presStyleIdx="2" presStyleCnt="3">
        <dgm:presLayoutVars>
          <dgm:chPref val="3"/>
        </dgm:presLayoutVars>
      </dgm:prSet>
      <dgm:spPr/>
    </dgm:pt>
    <dgm:pt modelId="{E8260B7B-8328-499A-BA9F-ED81BA27CD5A}" type="pres">
      <dgm:prSet presAssocID="{20EBE487-CA4D-47C1-A06A-A35A7ACDEC1A}" presName="level3hierChild" presStyleCnt="0"/>
      <dgm:spPr/>
    </dgm:pt>
  </dgm:ptLst>
  <dgm:cxnLst>
    <dgm:cxn modelId="{EA72243C-520F-4D72-84E0-ED8BDAA0F15F}" type="presOf" srcId="{20EBE487-CA4D-47C1-A06A-A35A7ACDEC1A}" destId="{2EFC646A-EC08-45E7-8D60-C872D496D706}" srcOrd="0" destOrd="0" presId="urn:microsoft.com/office/officeart/2005/8/layout/hierarchy2"/>
    <dgm:cxn modelId="{50A22043-DDB7-4FEA-B1BE-FB7799E186F5}" srcId="{1B343F42-B1B9-4391-9C03-63F162851C89}" destId="{80DA650A-3D2F-4D86-A5D7-0947C4F1A11D}" srcOrd="1" destOrd="0" parTransId="{5F129EBA-17AA-4417-9706-6F5E00C0C149}" sibTransId="{273D48DB-80EA-480C-BB15-AE5020A89E49}"/>
    <dgm:cxn modelId="{33A5656D-134C-4249-82F8-E91094EE7847}" srcId="{1B343F42-B1B9-4391-9C03-63F162851C89}" destId="{E4B5A1E2-8247-4322-ABF6-B5CC488AAB0D}" srcOrd="0" destOrd="0" parTransId="{27821ACB-69CB-48A5-9EC6-59953D885E6B}" sibTransId="{A14DC9F7-C0B6-40AB-AF5E-0C57D52EAA9D}"/>
    <dgm:cxn modelId="{69C8176F-EBC0-47A8-AAEF-93EBEE328C7B}" type="presOf" srcId="{C9E9F536-74DE-4BD5-8C7B-CA7ED8B9ED2B}" destId="{A7E4ABAB-9E32-440B-A914-07BA455C8E27}" srcOrd="0" destOrd="0" presId="urn:microsoft.com/office/officeart/2005/8/layout/hierarchy2"/>
    <dgm:cxn modelId="{CE6A9180-D690-4C85-8E8D-3F239BFEE66C}" srcId="{1B343F42-B1B9-4391-9C03-63F162851C89}" destId="{20EBE487-CA4D-47C1-A06A-A35A7ACDEC1A}" srcOrd="2" destOrd="0" parTransId="{FC1A8811-F613-4010-BC0B-0AFB132E4F36}" sibTransId="{B6A90F9C-0BDE-416D-A1D4-3FFB1A24DE52}"/>
    <dgm:cxn modelId="{1D49A5AA-F3C1-442E-A326-4B050D61710B}" type="presOf" srcId="{80DA650A-3D2F-4D86-A5D7-0947C4F1A11D}" destId="{00CDA5C7-59BE-4399-95E0-739BE26F02F4}" srcOrd="0" destOrd="0" presId="urn:microsoft.com/office/officeart/2005/8/layout/hierarchy2"/>
    <dgm:cxn modelId="{3DFA41AB-85F5-486B-AD1B-87933253FEBF}" type="presOf" srcId="{1B343F42-B1B9-4391-9C03-63F162851C89}" destId="{0ADBC8FF-0145-4D04-B85D-0DD0D990F38C}" srcOrd="0" destOrd="0" presId="urn:microsoft.com/office/officeart/2005/8/layout/hierarchy2"/>
    <dgm:cxn modelId="{77A264AD-DA90-4D61-8BAF-2DE2DC56B2CF}" srcId="{C9E9F536-74DE-4BD5-8C7B-CA7ED8B9ED2B}" destId="{1B343F42-B1B9-4391-9C03-63F162851C89}" srcOrd="0" destOrd="0" parTransId="{61549044-E826-49B2-A782-93AE8A97545B}" sibTransId="{4F0A2C61-705A-4725-9F20-18E03E16B11B}"/>
    <dgm:cxn modelId="{1B96E9B5-C9BF-49D3-A7DC-5D705CEFAC9A}" type="presOf" srcId="{27821ACB-69CB-48A5-9EC6-59953D885E6B}" destId="{9BDA1A15-2960-4ACF-9278-1518D327F803}" srcOrd="1" destOrd="0" presId="urn:microsoft.com/office/officeart/2005/8/layout/hierarchy2"/>
    <dgm:cxn modelId="{7A5B24D8-B501-47F4-BEB3-72ACB8FC5435}" type="presOf" srcId="{FC1A8811-F613-4010-BC0B-0AFB132E4F36}" destId="{F3037226-19CC-4054-B4CC-F3D76FD9D8AD}" srcOrd="0" destOrd="0" presId="urn:microsoft.com/office/officeart/2005/8/layout/hierarchy2"/>
    <dgm:cxn modelId="{697B58EA-676B-4F5A-999F-E7F3558C58C4}" type="presOf" srcId="{FC1A8811-F613-4010-BC0B-0AFB132E4F36}" destId="{41CA2C17-7B63-4349-A738-947D10F9372B}" srcOrd="1" destOrd="0" presId="urn:microsoft.com/office/officeart/2005/8/layout/hierarchy2"/>
    <dgm:cxn modelId="{230299EB-9958-4F13-B2F5-43B85009E117}" type="presOf" srcId="{5F129EBA-17AA-4417-9706-6F5E00C0C149}" destId="{38F242AD-7FC4-4824-B376-8B990E311DBD}" srcOrd="0" destOrd="0" presId="urn:microsoft.com/office/officeart/2005/8/layout/hierarchy2"/>
    <dgm:cxn modelId="{4649C0FA-EDD2-43EA-8805-0DD5AE078E5E}" type="presOf" srcId="{E4B5A1E2-8247-4322-ABF6-B5CC488AAB0D}" destId="{43E9B629-EE42-431F-97E7-FB574F0D3BAA}" srcOrd="0" destOrd="0" presId="urn:microsoft.com/office/officeart/2005/8/layout/hierarchy2"/>
    <dgm:cxn modelId="{3E4E6FFB-A2C3-4FDC-9CB7-6B2106C3A367}" type="presOf" srcId="{27821ACB-69CB-48A5-9EC6-59953D885E6B}" destId="{AF5EE9F8-9D75-4D85-AA4E-ED6E22098560}" srcOrd="0" destOrd="0" presId="urn:microsoft.com/office/officeart/2005/8/layout/hierarchy2"/>
    <dgm:cxn modelId="{9A1AF6FB-267D-47BA-AF7A-F7B4D072E522}" type="presOf" srcId="{5F129EBA-17AA-4417-9706-6F5E00C0C149}" destId="{243E7882-D2B4-45BD-95F5-8C9498D4A6B1}" srcOrd="1" destOrd="0" presId="urn:microsoft.com/office/officeart/2005/8/layout/hierarchy2"/>
    <dgm:cxn modelId="{1C8FAF27-F6BB-4F72-91C7-50EA725C90FB}" type="presParOf" srcId="{A7E4ABAB-9E32-440B-A914-07BA455C8E27}" destId="{90200848-E181-4C90-9A0A-EA77250403A2}" srcOrd="0" destOrd="0" presId="urn:microsoft.com/office/officeart/2005/8/layout/hierarchy2"/>
    <dgm:cxn modelId="{B5F6DDC0-CB98-4EA9-A3C7-AEE4DA01074D}" type="presParOf" srcId="{90200848-E181-4C90-9A0A-EA77250403A2}" destId="{0ADBC8FF-0145-4D04-B85D-0DD0D990F38C}" srcOrd="0" destOrd="0" presId="urn:microsoft.com/office/officeart/2005/8/layout/hierarchy2"/>
    <dgm:cxn modelId="{03C061A2-17B4-4B00-97A2-7797DBEE3CA2}" type="presParOf" srcId="{90200848-E181-4C90-9A0A-EA77250403A2}" destId="{BF900A10-290B-4CA6-B8EF-192493750E87}" srcOrd="1" destOrd="0" presId="urn:microsoft.com/office/officeart/2005/8/layout/hierarchy2"/>
    <dgm:cxn modelId="{9D1921F8-D83B-4758-BCFF-706A9F3F5B81}" type="presParOf" srcId="{BF900A10-290B-4CA6-B8EF-192493750E87}" destId="{AF5EE9F8-9D75-4D85-AA4E-ED6E22098560}" srcOrd="0" destOrd="0" presId="urn:microsoft.com/office/officeart/2005/8/layout/hierarchy2"/>
    <dgm:cxn modelId="{894C10F1-0EF5-4258-BC8A-12C1AB320FAE}" type="presParOf" srcId="{AF5EE9F8-9D75-4D85-AA4E-ED6E22098560}" destId="{9BDA1A15-2960-4ACF-9278-1518D327F803}" srcOrd="0" destOrd="0" presId="urn:microsoft.com/office/officeart/2005/8/layout/hierarchy2"/>
    <dgm:cxn modelId="{E58A2E63-768F-4E54-877E-DC5060F3BC43}" type="presParOf" srcId="{BF900A10-290B-4CA6-B8EF-192493750E87}" destId="{ECFC347C-197B-4D22-B14C-1404AD079E71}" srcOrd="1" destOrd="0" presId="urn:microsoft.com/office/officeart/2005/8/layout/hierarchy2"/>
    <dgm:cxn modelId="{8B42D4D1-971E-4F69-AE93-F70F1861A8FA}" type="presParOf" srcId="{ECFC347C-197B-4D22-B14C-1404AD079E71}" destId="{43E9B629-EE42-431F-97E7-FB574F0D3BAA}" srcOrd="0" destOrd="0" presId="urn:microsoft.com/office/officeart/2005/8/layout/hierarchy2"/>
    <dgm:cxn modelId="{013FB9AB-0481-4A70-B9C7-967595DB22BD}" type="presParOf" srcId="{ECFC347C-197B-4D22-B14C-1404AD079E71}" destId="{400B44ED-1231-42D4-8C43-F53A09BF324A}" srcOrd="1" destOrd="0" presId="urn:microsoft.com/office/officeart/2005/8/layout/hierarchy2"/>
    <dgm:cxn modelId="{D5365420-CD99-4604-B5DA-DE02BBD8EB22}" type="presParOf" srcId="{BF900A10-290B-4CA6-B8EF-192493750E87}" destId="{38F242AD-7FC4-4824-B376-8B990E311DBD}" srcOrd="2" destOrd="0" presId="urn:microsoft.com/office/officeart/2005/8/layout/hierarchy2"/>
    <dgm:cxn modelId="{839AE018-62FE-432B-9396-33413F69186D}" type="presParOf" srcId="{38F242AD-7FC4-4824-B376-8B990E311DBD}" destId="{243E7882-D2B4-45BD-95F5-8C9498D4A6B1}" srcOrd="0" destOrd="0" presId="urn:microsoft.com/office/officeart/2005/8/layout/hierarchy2"/>
    <dgm:cxn modelId="{9BE69900-63B7-4F83-BF48-4E6DB28961CC}" type="presParOf" srcId="{BF900A10-290B-4CA6-B8EF-192493750E87}" destId="{6ED93DDA-0E3B-4138-AA82-4D189AC4BCB6}" srcOrd="3" destOrd="0" presId="urn:microsoft.com/office/officeart/2005/8/layout/hierarchy2"/>
    <dgm:cxn modelId="{D8C1FCC2-FE64-48DB-AF24-3174664A3322}" type="presParOf" srcId="{6ED93DDA-0E3B-4138-AA82-4D189AC4BCB6}" destId="{00CDA5C7-59BE-4399-95E0-739BE26F02F4}" srcOrd="0" destOrd="0" presId="urn:microsoft.com/office/officeart/2005/8/layout/hierarchy2"/>
    <dgm:cxn modelId="{2B86A9AB-7138-46BC-BA2D-5740ED3EB4A8}" type="presParOf" srcId="{6ED93DDA-0E3B-4138-AA82-4D189AC4BCB6}" destId="{B6B65E1F-B67F-4191-BA55-F52026FAEAAA}" srcOrd="1" destOrd="0" presId="urn:microsoft.com/office/officeart/2005/8/layout/hierarchy2"/>
    <dgm:cxn modelId="{64B1454C-89B0-4040-9782-08DA669E9E8B}" type="presParOf" srcId="{BF900A10-290B-4CA6-B8EF-192493750E87}" destId="{F3037226-19CC-4054-B4CC-F3D76FD9D8AD}" srcOrd="4" destOrd="0" presId="urn:microsoft.com/office/officeart/2005/8/layout/hierarchy2"/>
    <dgm:cxn modelId="{C9CC16A1-834C-4439-9B30-CE545847F1A3}" type="presParOf" srcId="{F3037226-19CC-4054-B4CC-F3D76FD9D8AD}" destId="{41CA2C17-7B63-4349-A738-947D10F9372B}" srcOrd="0" destOrd="0" presId="urn:microsoft.com/office/officeart/2005/8/layout/hierarchy2"/>
    <dgm:cxn modelId="{93A07F39-A497-4561-8E93-088B59BAEC21}" type="presParOf" srcId="{BF900A10-290B-4CA6-B8EF-192493750E87}" destId="{E23CA566-D95D-4CCE-BA07-9102774C4771}" srcOrd="5" destOrd="0" presId="urn:microsoft.com/office/officeart/2005/8/layout/hierarchy2"/>
    <dgm:cxn modelId="{AF62DB5E-B334-4D5E-A701-C5D34E5F3E12}" type="presParOf" srcId="{E23CA566-D95D-4CCE-BA07-9102774C4771}" destId="{2EFC646A-EC08-45E7-8D60-C872D496D706}" srcOrd="0" destOrd="0" presId="urn:microsoft.com/office/officeart/2005/8/layout/hierarchy2"/>
    <dgm:cxn modelId="{0CEA351B-AA2F-4760-A143-0B84F09D8BF9}" type="presParOf" srcId="{E23CA566-D95D-4CCE-BA07-9102774C4771}" destId="{E8260B7B-8328-499A-BA9F-ED81BA27CD5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3AAFE-E152-408C-8660-D387D434ECF2}">
      <dsp:nvSpPr>
        <dsp:cNvPr id="0" name=""/>
        <dsp:cNvSpPr/>
      </dsp:nvSpPr>
      <dsp:spPr>
        <a:xfrm>
          <a:off x="0" y="0"/>
          <a:ext cx="7491560" cy="154843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ysClr val="window" lastClr="FFFFFF"/>
              </a:solidFill>
              <a:latin typeface="Calibri" panose="020F0502020204030204"/>
              <a:ea typeface="+mn-ea"/>
              <a:cs typeface="+mn-cs"/>
            </a:rPr>
            <a:t>Stage 1: </a:t>
          </a:r>
        </a:p>
        <a:p>
          <a:pPr marL="0" lvl="0" indent="0" algn="l"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Scoping &amp; Mapping</a:t>
          </a:r>
        </a:p>
        <a:p>
          <a:pPr marL="0" lvl="0" indent="0" algn="l"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Initial engagement and establishment of working group(s). </a:t>
          </a:r>
        </a:p>
        <a:p>
          <a:pPr marL="0" lvl="0" indent="0" algn="l"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To include OHID, Public Health, LPC, Acute Trust, ?Locally Commissioned Service</a:t>
          </a:r>
        </a:p>
      </dsp:txBody>
      <dsp:txXfrm>
        <a:off x="45352" y="45352"/>
        <a:ext cx="5820680" cy="1457729"/>
      </dsp:txXfrm>
    </dsp:sp>
    <dsp:sp modelId="{A66BC440-2C41-4A68-A8E5-BA712AB90A4D}">
      <dsp:nvSpPr>
        <dsp:cNvPr id="0" name=""/>
        <dsp:cNvSpPr/>
      </dsp:nvSpPr>
      <dsp:spPr>
        <a:xfrm>
          <a:off x="661020" y="1806505"/>
          <a:ext cx="7491560" cy="154843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solidFill>
                <a:sysClr val="window" lastClr="FFFFFF"/>
              </a:solidFill>
              <a:latin typeface="Calibri" panose="020F0502020204030204"/>
              <a:ea typeface="+mn-ea"/>
              <a:cs typeface="+mn-cs"/>
            </a:rPr>
            <a:t>Stage 2:</a:t>
          </a:r>
        </a:p>
        <a:p>
          <a:pPr marL="0" lvl="0" indent="0" algn="l" defTabSz="666750">
            <a:lnSpc>
              <a:spcPct val="90000"/>
            </a:lnSpc>
            <a:spcBef>
              <a:spcPct val="0"/>
            </a:spcBef>
            <a:spcAft>
              <a:spcPct val="35000"/>
            </a:spcAft>
            <a:buNone/>
          </a:pPr>
          <a:r>
            <a:rPr lang="en-GB" sz="1500" kern="1200" dirty="0">
              <a:solidFill>
                <a:sysClr val="window" lastClr="FFFFFF"/>
              </a:solidFill>
              <a:latin typeface="Calibri" panose="020F0502020204030204"/>
              <a:ea typeface="+mn-ea"/>
              <a:cs typeface="+mn-cs"/>
            </a:rPr>
            <a:t>Pathway agreement</a:t>
          </a:r>
        </a:p>
        <a:p>
          <a:pPr marL="0" lvl="0" indent="0" algn="l" defTabSz="666750">
            <a:lnSpc>
              <a:spcPct val="90000"/>
            </a:lnSpc>
            <a:spcBef>
              <a:spcPct val="0"/>
            </a:spcBef>
            <a:spcAft>
              <a:spcPct val="35000"/>
            </a:spcAft>
            <a:buNone/>
          </a:pPr>
          <a:r>
            <a:rPr lang="en-GB" sz="1500" kern="1200" dirty="0">
              <a:solidFill>
                <a:sysClr val="window" lastClr="FFFFFF"/>
              </a:solidFill>
              <a:latin typeface="Calibri" panose="020F0502020204030204"/>
              <a:ea typeface="+mn-ea"/>
              <a:cs typeface="+mn-cs"/>
            </a:rPr>
            <a:t>Agree the pathway and the method of sending a digital referral.</a:t>
          </a:r>
          <a:endParaRPr lang="en-US" sz="1500" kern="1200" dirty="0">
            <a:solidFill>
              <a:sysClr val="window" lastClr="FFFFFF"/>
            </a:solidFill>
            <a:latin typeface="Calibri" panose="020F0502020204030204"/>
            <a:ea typeface="+mn-ea"/>
            <a:cs typeface="+mn-cs"/>
          </a:endParaRPr>
        </a:p>
      </dsp:txBody>
      <dsp:txXfrm>
        <a:off x="706372" y="1851857"/>
        <a:ext cx="5733355" cy="1457729"/>
      </dsp:txXfrm>
    </dsp:sp>
    <dsp:sp modelId="{BF9ED8B5-E08A-4E76-8FD8-A64FCD9E9497}">
      <dsp:nvSpPr>
        <dsp:cNvPr id="0" name=""/>
        <dsp:cNvSpPr/>
      </dsp:nvSpPr>
      <dsp:spPr>
        <a:xfrm>
          <a:off x="1322040" y="3613011"/>
          <a:ext cx="7491560" cy="1548433"/>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solidFill>
                <a:sysClr val="window" lastClr="FFFFFF"/>
              </a:solidFill>
              <a:latin typeface="Calibri" panose="020F0502020204030204"/>
              <a:ea typeface="+mn-ea"/>
              <a:cs typeface="+mn-cs"/>
            </a:rPr>
            <a:t>Stage 3:</a:t>
          </a:r>
        </a:p>
        <a:p>
          <a:pPr marL="0" lvl="0" indent="0" algn="l" defTabSz="666750">
            <a:lnSpc>
              <a:spcPct val="90000"/>
            </a:lnSpc>
            <a:spcBef>
              <a:spcPct val="0"/>
            </a:spcBef>
            <a:spcAft>
              <a:spcPct val="35000"/>
            </a:spcAft>
            <a:buNone/>
          </a:pPr>
          <a:r>
            <a:rPr lang="en-GB" sz="1500" kern="1200" dirty="0">
              <a:solidFill>
                <a:sysClr val="window" lastClr="FFFFFF"/>
              </a:solidFill>
              <a:latin typeface="Calibri" panose="020F0502020204030204"/>
              <a:ea typeface="+mn-ea"/>
              <a:cs typeface="+mn-cs"/>
            </a:rPr>
            <a:t>Community pharmacy engagement</a:t>
          </a:r>
        </a:p>
        <a:p>
          <a:pPr marL="0" lvl="0" indent="0" algn="l" defTabSz="666750">
            <a:lnSpc>
              <a:spcPct val="90000"/>
            </a:lnSpc>
            <a:spcBef>
              <a:spcPct val="0"/>
            </a:spcBef>
            <a:spcAft>
              <a:spcPct val="35000"/>
            </a:spcAft>
            <a:buNone/>
          </a:pPr>
          <a:r>
            <a:rPr lang="en-GB" sz="1500" kern="1200" dirty="0">
              <a:solidFill>
                <a:sysClr val="window" lastClr="FFFFFF"/>
              </a:solidFill>
              <a:latin typeface="Calibri" panose="020F0502020204030204"/>
              <a:ea typeface="+mn-ea"/>
              <a:cs typeface="+mn-cs"/>
            </a:rPr>
            <a:t>LPCs can confidently recruit community pharmacy support.</a:t>
          </a:r>
          <a:endParaRPr lang="en-US" sz="1500" kern="1200" dirty="0">
            <a:solidFill>
              <a:sysClr val="window" lastClr="FFFFFF"/>
            </a:solidFill>
            <a:latin typeface="Calibri" panose="020F0502020204030204"/>
            <a:ea typeface="+mn-ea"/>
            <a:cs typeface="+mn-cs"/>
          </a:endParaRPr>
        </a:p>
      </dsp:txBody>
      <dsp:txXfrm>
        <a:off x="1367392" y="3658363"/>
        <a:ext cx="5733355" cy="1457729"/>
      </dsp:txXfrm>
    </dsp:sp>
    <dsp:sp modelId="{96BD878D-B01A-467A-9603-CB0168BFA94C}">
      <dsp:nvSpPr>
        <dsp:cNvPr id="0" name=""/>
        <dsp:cNvSpPr/>
      </dsp:nvSpPr>
      <dsp:spPr>
        <a:xfrm>
          <a:off x="6485079" y="1174228"/>
          <a:ext cx="1006481" cy="1006481"/>
        </a:xfrm>
        <a:prstGeom prst="downArrow">
          <a:avLst>
            <a:gd name="adj1" fmla="val 55000"/>
            <a:gd name="adj2" fmla="val 45000"/>
          </a:avLst>
        </a:prstGeom>
        <a:solidFill>
          <a:srgbClr val="ED7D31">
            <a:tint val="40000"/>
            <a:alpha val="90000"/>
            <a:hueOff val="0"/>
            <a:satOff val="0"/>
            <a:lumOff val="0"/>
            <a:alphaOff val="0"/>
          </a:srgbClr>
        </a:solidFill>
        <a:ln w="12700" cap="flat" cmpd="sng" algn="ctr">
          <a:solidFill>
            <a:srgbClr val="ED7D31">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Text" lastClr="000000">
                <a:hueOff val="0"/>
                <a:satOff val="0"/>
                <a:lumOff val="0"/>
                <a:alphaOff val="0"/>
              </a:sysClr>
            </a:solidFill>
            <a:latin typeface="Calibri" panose="020F0502020204030204"/>
            <a:ea typeface="+mn-ea"/>
            <a:cs typeface="+mn-cs"/>
          </a:endParaRPr>
        </a:p>
      </dsp:txBody>
      <dsp:txXfrm>
        <a:off x="6711537" y="1174228"/>
        <a:ext cx="553565" cy="757377"/>
      </dsp:txXfrm>
    </dsp:sp>
    <dsp:sp modelId="{13C587FC-4F45-4BCA-92A5-DDD79883B04C}">
      <dsp:nvSpPr>
        <dsp:cNvPr id="0" name=""/>
        <dsp:cNvSpPr/>
      </dsp:nvSpPr>
      <dsp:spPr>
        <a:xfrm>
          <a:off x="7146099" y="2970411"/>
          <a:ext cx="1006481" cy="1006481"/>
        </a:xfrm>
        <a:prstGeom prst="downArrow">
          <a:avLst>
            <a:gd name="adj1" fmla="val 55000"/>
            <a:gd name="adj2" fmla="val 45000"/>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Text" lastClr="000000">
                <a:hueOff val="0"/>
                <a:satOff val="0"/>
                <a:lumOff val="0"/>
                <a:alphaOff val="0"/>
              </a:sysClr>
            </a:solidFill>
            <a:latin typeface="Calibri" panose="020F0502020204030204"/>
            <a:ea typeface="+mn-ea"/>
            <a:cs typeface="+mn-cs"/>
          </a:endParaRPr>
        </a:p>
      </dsp:txBody>
      <dsp:txXfrm>
        <a:off x="7372557" y="2970411"/>
        <a:ext cx="553565" cy="757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BC8FF-0145-4D04-B85D-0DD0D990F38C}">
      <dsp:nvSpPr>
        <dsp:cNvPr id="0" name=""/>
        <dsp:cNvSpPr/>
      </dsp:nvSpPr>
      <dsp:spPr>
        <a:xfrm>
          <a:off x="280441" y="1402093"/>
          <a:ext cx="2419294" cy="12096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Hospital Inpatient (undertaking a supported quit attempt)</a:t>
          </a:r>
        </a:p>
      </dsp:txBody>
      <dsp:txXfrm>
        <a:off x="315870" y="1437522"/>
        <a:ext cx="2348436" cy="1138789"/>
      </dsp:txXfrm>
    </dsp:sp>
    <dsp:sp modelId="{AF5EE9F8-9D75-4D85-AA4E-ED6E22098560}">
      <dsp:nvSpPr>
        <dsp:cNvPr id="0" name=""/>
        <dsp:cNvSpPr/>
      </dsp:nvSpPr>
      <dsp:spPr>
        <a:xfrm rot="20092954">
          <a:off x="2543781" y="1279599"/>
          <a:ext cx="3298528" cy="54492"/>
        </a:xfrm>
        <a:custGeom>
          <a:avLst/>
          <a:gdLst/>
          <a:ahLst/>
          <a:cxnLst/>
          <a:rect l="0" t="0" r="0" b="0"/>
          <a:pathLst>
            <a:path>
              <a:moveTo>
                <a:pt x="0" y="27246"/>
              </a:moveTo>
              <a:lnTo>
                <a:pt x="3298528" y="272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110582" y="1224382"/>
        <a:ext cx="164926" cy="164926"/>
      </dsp:txXfrm>
    </dsp:sp>
    <dsp:sp modelId="{43E9B629-EE42-431F-97E7-FB574F0D3BAA}">
      <dsp:nvSpPr>
        <dsp:cNvPr id="0" name=""/>
        <dsp:cNvSpPr/>
      </dsp:nvSpPr>
      <dsp:spPr>
        <a:xfrm>
          <a:off x="5686355" y="1951"/>
          <a:ext cx="2419294" cy="12096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Locally Commissioned Service</a:t>
          </a:r>
        </a:p>
      </dsp:txBody>
      <dsp:txXfrm>
        <a:off x="5721784" y="37380"/>
        <a:ext cx="2348436" cy="1138789"/>
      </dsp:txXfrm>
    </dsp:sp>
    <dsp:sp modelId="{38F242AD-7FC4-4824-B376-8B990E311DBD}">
      <dsp:nvSpPr>
        <dsp:cNvPr id="0" name=""/>
        <dsp:cNvSpPr/>
      </dsp:nvSpPr>
      <dsp:spPr>
        <a:xfrm rot="21589585">
          <a:off x="2699729" y="1975146"/>
          <a:ext cx="2986632" cy="54492"/>
        </a:xfrm>
        <a:custGeom>
          <a:avLst/>
          <a:gdLst/>
          <a:ahLst/>
          <a:cxnLst/>
          <a:rect l="0" t="0" r="0" b="0"/>
          <a:pathLst>
            <a:path>
              <a:moveTo>
                <a:pt x="0" y="27246"/>
              </a:moveTo>
              <a:lnTo>
                <a:pt x="2986632" y="272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118380" y="1927727"/>
        <a:ext cx="149331" cy="149331"/>
      </dsp:txXfrm>
    </dsp:sp>
    <dsp:sp modelId="{00CDA5C7-59BE-4399-95E0-739BE26F02F4}">
      <dsp:nvSpPr>
        <dsp:cNvPr id="0" name=""/>
        <dsp:cNvSpPr/>
      </dsp:nvSpPr>
      <dsp:spPr>
        <a:xfrm>
          <a:off x="5686355" y="1393045"/>
          <a:ext cx="2419294" cy="12096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Community Pharmacy SCS</a:t>
          </a:r>
        </a:p>
      </dsp:txBody>
      <dsp:txXfrm>
        <a:off x="5721784" y="1428474"/>
        <a:ext cx="2348436" cy="1138789"/>
      </dsp:txXfrm>
    </dsp:sp>
    <dsp:sp modelId="{F3037226-19CC-4054-B4CC-F3D76FD9D8AD}">
      <dsp:nvSpPr>
        <dsp:cNvPr id="0" name=""/>
        <dsp:cNvSpPr/>
      </dsp:nvSpPr>
      <dsp:spPr>
        <a:xfrm rot="1489929">
          <a:off x="2547601" y="2670694"/>
          <a:ext cx="3290888" cy="54492"/>
        </a:xfrm>
        <a:custGeom>
          <a:avLst/>
          <a:gdLst/>
          <a:ahLst/>
          <a:cxnLst/>
          <a:rect l="0" t="0" r="0" b="0"/>
          <a:pathLst>
            <a:path>
              <a:moveTo>
                <a:pt x="0" y="27246"/>
              </a:moveTo>
              <a:lnTo>
                <a:pt x="3290888" y="272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110773" y="2615668"/>
        <a:ext cx="164544" cy="164544"/>
      </dsp:txXfrm>
    </dsp:sp>
    <dsp:sp modelId="{2EFC646A-EC08-45E7-8D60-C872D496D706}">
      <dsp:nvSpPr>
        <dsp:cNvPr id="0" name=""/>
        <dsp:cNvSpPr/>
      </dsp:nvSpPr>
      <dsp:spPr>
        <a:xfrm>
          <a:off x="5686355" y="2784139"/>
          <a:ext cx="2419294" cy="12096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Self care – no transfer of care on discharge required </a:t>
          </a:r>
        </a:p>
      </dsp:txBody>
      <dsp:txXfrm>
        <a:off x="5721784" y="2819568"/>
        <a:ext cx="2348436" cy="11387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F0F4C-56D5-814C-BD0F-893100D243D8}"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B266D-F8ED-8F4E-8B10-271DEA413D1B}" type="slidenum">
              <a:rPr lang="en-US" smtClean="0"/>
              <a:t>‹#›</a:t>
            </a:fld>
            <a:endParaRPr lang="en-US"/>
          </a:p>
        </p:txBody>
      </p:sp>
    </p:spTree>
    <p:extLst>
      <p:ext uri="{BB962C8B-B14F-4D97-AF65-F5344CB8AC3E}">
        <p14:creationId xmlns:p14="http://schemas.microsoft.com/office/powerpoint/2010/main" val="342782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hsbsa.nhs.uk/sites/default/files/2022-03/Drug%20Tariff%20Part%20VIC%20Smoking%20Cessation%20Service%20Determination%2014032022.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nhsbsa.nhs.uk/sites/default/files/2022-08/NRT%20Product%20Reference%20List%20July%202022.xlsx"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ngland.nhs.uk/publication/advanced-service-specification-nhs-community-pharmacy-smoking-cessation-service/"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nhsbsa.nhs.uk/pharmacies-gp-practices-and-appliance-contractors/dispensing-contractors-information/nhs-smoking-cessation-service-referral-secondary-care-community-pharmacy" TargetMode="External"/><Relationship Id="rId4" Type="http://schemas.openxmlformats.org/officeDocument/2006/relationships/hyperlink" Target="https://www.gov.uk/government/publications/records-management-code-of-practice-for-health-and-social-car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 – handover to intro from trust TTD team</a:t>
            </a:r>
          </a:p>
        </p:txBody>
      </p:sp>
      <p:sp>
        <p:nvSpPr>
          <p:cNvPr id="4" name="Slide Number Placeholder 3"/>
          <p:cNvSpPr>
            <a:spLocks noGrp="1"/>
          </p:cNvSpPr>
          <p:nvPr>
            <p:ph type="sldNum" sz="quarter" idx="5"/>
          </p:nvPr>
        </p:nvSpPr>
        <p:spPr/>
        <p:txBody>
          <a:bodyPr/>
          <a:lstStyle/>
          <a:p>
            <a:fld id="{8EBB266D-F8ED-8F4E-8B10-271DEA413D1B}" type="slidenum">
              <a:rPr lang="en-US" smtClean="0"/>
              <a:t>3</a:t>
            </a:fld>
            <a:endParaRPr lang="en-US"/>
          </a:p>
        </p:txBody>
      </p:sp>
    </p:spTree>
    <p:extLst>
      <p:ext uri="{BB962C8B-B14F-4D97-AF65-F5344CB8AC3E}">
        <p14:creationId xmlns:p14="http://schemas.microsoft.com/office/powerpoint/2010/main" val="1721840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5"/>
          </p:nvPr>
        </p:nvSpPr>
        <p:spPr/>
        <p:txBody>
          <a:bodyPr/>
          <a:lstStyle/>
          <a:p>
            <a:fld id="{8EBB266D-F8ED-8F4E-8B10-271DEA413D1B}" type="slidenum">
              <a:rPr lang="en-US" smtClean="0"/>
              <a:t>12</a:t>
            </a:fld>
            <a:endParaRPr lang="en-US"/>
          </a:p>
        </p:txBody>
      </p:sp>
    </p:spTree>
    <p:extLst>
      <p:ext uri="{BB962C8B-B14F-4D97-AF65-F5344CB8AC3E}">
        <p14:creationId xmlns:p14="http://schemas.microsoft.com/office/powerpoint/2010/main" val="681525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Anna</a:t>
            </a:r>
          </a:p>
          <a:p>
            <a:endParaRPr lang="en-GB" dirty="0"/>
          </a:p>
        </p:txBody>
      </p:sp>
      <p:sp>
        <p:nvSpPr>
          <p:cNvPr id="4" name="Slide Number Placeholder 3"/>
          <p:cNvSpPr>
            <a:spLocks noGrp="1"/>
          </p:cNvSpPr>
          <p:nvPr>
            <p:ph type="sldNum" sz="quarter" idx="5"/>
          </p:nvPr>
        </p:nvSpPr>
        <p:spPr/>
        <p:txBody>
          <a:bodyPr/>
          <a:lstStyle/>
          <a:p>
            <a:fld id="{8EBB266D-F8ED-8F4E-8B10-271DEA413D1B}" type="slidenum">
              <a:rPr lang="en-US" smtClean="0"/>
              <a:t>13</a:t>
            </a:fld>
            <a:endParaRPr lang="en-US"/>
          </a:p>
        </p:txBody>
      </p:sp>
    </p:spTree>
    <p:extLst>
      <p:ext uri="{BB962C8B-B14F-4D97-AF65-F5344CB8AC3E}">
        <p14:creationId xmlns:p14="http://schemas.microsoft.com/office/powerpoint/2010/main" val="1872887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5"/>
          </p:nvPr>
        </p:nvSpPr>
        <p:spPr/>
        <p:txBody>
          <a:bodyPr/>
          <a:lstStyle/>
          <a:p>
            <a:fld id="{8EBB266D-F8ED-8F4E-8B10-271DEA413D1B}" type="slidenum">
              <a:rPr lang="en-US" smtClean="0"/>
              <a:t>14</a:t>
            </a:fld>
            <a:endParaRPr lang="en-US"/>
          </a:p>
        </p:txBody>
      </p:sp>
    </p:spTree>
    <p:extLst>
      <p:ext uri="{BB962C8B-B14F-4D97-AF65-F5344CB8AC3E}">
        <p14:creationId xmlns:p14="http://schemas.microsoft.com/office/powerpoint/2010/main" val="272695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Anna</a:t>
            </a:r>
          </a:p>
          <a:p>
            <a:pPr algn="l"/>
            <a:r>
              <a:rPr lang="en-GB" b="0" i="0" dirty="0">
                <a:solidFill>
                  <a:srgbClr val="555555"/>
                </a:solidFill>
                <a:effectLst/>
                <a:latin typeface="Arial" panose="020B0604020202020204" pitchFamily="34" charset="0"/>
              </a:rPr>
              <a:t>Nicotine Replacement Therapy list</a:t>
            </a:r>
          </a:p>
          <a:p>
            <a:pPr algn="l"/>
            <a:r>
              <a:rPr lang="en-GB" b="0" i="0" dirty="0">
                <a:solidFill>
                  <a:srgbClr val="555555"/>
                </a:solidFill>
                <a:effectLst/>
                <a:latin typeface="Arial" panose="020B0604020202020204" pitchFamily="34" charset="0"/>
              </a:rPr>
              <a:t>As detailed in the </a:t>
            </a:r>
            <a:r>
              <a:rPr lang="en-GB" b="0" i="0" dirty="0">
                <a:solidFill>
                  <a:srgbClr val="555555"/>
                </a:solidFill>
                <a:effectLst/>
                <a:latin typeface="Arial" panose="020B0604020202020204" pitchFamily="34" charset="0"/>
                <a:hlinkClick r:id="rId3"/>
              </a:rPr>
              <a:t>Drug Tariff determination (PDF:78KB)</a:t>
            </a:r>
            <a:r>
              <a:rPr lang="en-GB" b="0" i="0" dirty="0">
                <a:solidFill>
                  <a:srgbClr val="555555"/>
                </a:solidFill>
                <a:effectLst/>
                <a:latin typeface="Arial" panose="020B0604020202020204" pitchFamily="34" charset="0"/>
              </a:rPr>
              <a:t>, there are 30 Nicotine Replacement Therapy (NRT) products that can be claimed for. The indicative reimbursement price for each product is based on a reference product as set out in the </a:t>
            </a:r>
            <a:r>
              <a:rPr lang="en-GB" b="0" i="0" dirty="0">
                <a:solidFill>
                  <a:srgbClr val="555555"/>
                </a:solidFill>
                <a:effectLst/>
                <a:latin typeface="Arial" panose="020B0604020202020204" pitchFamily="34" charset="0"/>
                <a:hlinkClick r:id="rId4" tooltip="Nicotine Replacement Therapy list"/>
              </a:rPr>
              <a:t>NRT list (Excel: 30KB)</a:t>
            </a:r>
            <a:r>
              <a:rPr lang="en-GB" b="0" i="0" dirty="0">
                <a:solidFill>
                  <a:srgbClr val="555555"/>
                </a:solidFill>
                <a:effectLst/>
                <a:latin typeface="Arial" panose="020B0604020202020204" pitchFamily="34" charset="0"/>
              </a:rPr>
              <a:t>.</a:t>
            </a:r>
          </a:p>
          <a:p>
            <a:pPr algn="l"/>
            <a:r>
              <a:rPr lang="en-GB" b="0" i="0" dirty="0">
                <a:solidFill>
                  <a:srgbClr val="555555"/>
                </a:solidFill>
                <a:effectLst/>
                <a:latin typeface="Arial" panose="020B0604020202020204" pitchFamily="34" charset="0"/>
              </a:rPr>
              <a:t>This list also provides options of alternative products that can be supplied against each of the 30 products, if applicable. Contractors who supply these alternative products should note they can only claim, and be reimbursed for, the products listed in the Drug Tariff determination.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8EBB266D-F8ED-8F4E-8B10-271DEA413D1B}" type="slidenum">
              <a:rPr lang="en-US" smtClean="0"/>
              <a:t>15</a:t>
            </a:fld>
            <a:endParaRPr lang="en-US"/>
          </a:p>
        </p:txBody>
      </p:sp>
    </p:spTree>
    <p:extLst>
      <p:ext uri="{BB962C8B-B14F-4D97-AF65-F5344CB8AC3E}">
        <p14:creationId xmlns:p14="http://schemas.microsoft.com/office/powerpoint/2010/main" val="1623996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Anna</a:t>
            </a:r>
          </a:p>
          <a:p>
            <a:pPr algn="l"/>
            <a:r>
              <a:rPr lang="en-GB" b="0" i="0" dirty="0">
                <a:solidFill>
                  <a:srgbClr val="444444"/>
                </a:solidFill>
                <a:effectLst/>
                <a:latin typeface="UbuntuRegular"/>
              </a:rPr>
              <a:t>Contractors will need to select and contract for an IT system that they can use to make their clinical records for the service. Information on IT systems that can support the service will be available soon.</a:t>
            </a:r>
          </a:p>
          <a:p>
            <a:pPr algn="l"/>
            <a:endParaRPr lang="en-GB" b="0" i="0" dirty="0">
              <a:solidFill>
                <a:srgbClr val="444444"/>
              </a:solidFill>
              <a:effectLst/>
              <a:latin typeface="UbuntuRegular"/>
            </a:endParaRPr>
          </a:p>
          <a:p>
            <a:pPr algn="l"/>
            <a:r>
              <a:rPr lang="en-GB" b="0" i="0" dirty="0">
                <a:solidFill>
                  <a:srgbClr val="444444"/>
                </a:solidFill>
                <a:effectLst/>
                <a:latin typeface="UbuntuRegular"/>
              </a:rPr>
              <a:t>NHS England and the NHSBSA are working with IT system suppliers to develop functionality that allows data from the clinical record of each service provision to be extracted and submitted to the NHSBSA’s MYS system via an application programming interface (API).</a:t>
            </a:r>
          </a:p>
          <a:p>
            <a:pPr algn="l"/>
            <a:endParaRPr lang="en-GB" b="0" i="0" dirty="0">
              <a:solidFill>
                <a:srgbClr val="444444"/>
              </a:solidFill>
              <a:effectLst/>
              <a:latin typeface="UbuntuRegular"/>
            </a:endParaRPr>
          </a:p>
          <a:p>
            <a:pPr algn="l"/>
            <a:r>
              <a:rPr lang="en-GB" b="0" i="0" dirty="0">
                <a:solidFill>
                  <a:srgbClr val="444444"/>
                </a:solidFill>
                <a:effectLst/>
                <a:latin typeface="UbuntuRegular"/>
              </a:rPr>
              <a:t>The information to be submitted via the API is specified in Appendix F of the </a:t>
            </a:r>
            <a:r>
              <a:rPr lang="en-GB" b="1" i="0" u="sng" dirty="0">
                <a:solidFill>
                  <a:srgbClr val="55318C"/>
                </a:solidFill>
                <a:effectLst/>
                <a:latin typeface="UbuntuRegular"/>
                <a:hlinkClick r:id="rId3"/>
              </a:rPr>
              <a:t>service specification</a:t>
            </a:r>
            <a:r>
              <a:rPr lang="en-GB" b="0" i="0" dirty="0">
                <a:solidFill>
                  <a:srgbClr val="444444"/>
                </a:solidFill>
                <a:effectLst/>
                <a:latin typeface="UbuntuRegular"/>
              </a:rPr>
              <a:t>. This data will form the payment claim for the contractor and it will be used for post-payment verification (PPV) and evaluation of the service.</a:t>
            </a:r>
          </a:p>
          <a:p>
            <a:pPr algn="l"/>
            <a:endParaRPr lang="en-GB" b="0" i="0" dirty="0">
              <a:solidFill>
                <a:srgbClr val="444444"/>
              </a:solidFill>
              <a:effectLst/>
              <a:latin typeface="UbuntuRegular"/>
            </a:endParaRPr>
          </a:p>
          <a:p>
            <a:pPr algn="l"/>
            <a:r>
              <a:rPr lang="en-GB" b="0" i="0" dirty="0">
                <a:solidFill>
                  <a:srgbClr val="444444"/>
                </a:solidFill>
                <a:effectLst/>
                <a:latin typeface="UbuntuRegular"/>
              </a:rPr>
              <a:t>Clinical records of service provisions should be retained for an appropriate period of time, but for the purposes of PPV, they should be kept for a minimum of two years after the service takes place. As contractors are the data controller, it is for each contractor to determine what the appropriate length of time is, beyond two years that the clinical records are kept for. Decisions on this matter should be documented in the SOP and should be in line with </a:t>
            </a:r>
            <a:r>
              <a:rPr lang="en-GB" b="1" i="0" u="sng" dirty="0">
                <a:solidFill>
                  <a:srgbClr val="55318C"/>
                </a:solidFill>
                <a:effectLst/>
                <a:latin typeface="UbuntuRegular"/>
                <a:hlinkClick r:id="rId4"/>
              </a:rPr>
              <a:t>Records Management Code of Practice for Health and Social Care</a:t>
            </a:r>
            <a:r>
              <a:rPr lang="en-GB" b="0" i="0" dirty="0">
                <a:solidFill>
                  <a:srgbClr val="444444"/>
                </a:solidFill>
                <a:effectLst/>
                <a:latin typeface="UbuntuRegular"/>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44444"/>
                </a:solidFill>
                <a:effectLst/>
                <a:latin typeface="UbuntuRegular"/>
              </a:rPr>
              <a:t>Once an API is put in place by IT suppliers, claims for payment for this service should be made monthly via the MYS portal. While an API is not in place, an interim process will be used; further information on this process is available on the </a:t>
            </a:r>
            <a:r>
              <a:rPr lang="en-GB" b="1" i="0" u="sng" dirty="0">
                <a:solidFill>
                  <a:srgbClr val="55318C"/>
                </a:solidFill>
                <a:effectLst/>
                <a:latin typeface="UbuntuRegular"/>
                <a:hlinkClick r:id="rId5"/>
              </a:rPr>
              <a:t>NHSBSA website</a:t>
            </a:r>
            <a:r>
              <a:rPr lang="en-GB" b="0" i="0" dirty="0">
                <a:solidFill>
                  <a:srgbClr val="444444"/>
                </a:solidFill>
                <a:effectLst/>
                <a:latin typeface="UbuntuRegular"/>
              </a:rPr>
              <a:t>.</a:t>
            </a:r>
            <a:endParaRPr lang="en-GB" dirty="0"/>
          </a:p>
        </p:txBody>
      </p:sp>
      <p:sp>
        <p:nvSpPr>
          <p:cNvPr id="4" name="Slide Number Placeholder 3"/>
          <p:cNvSpPr>
            <a:spLocks noGrp="1"/>
          </p:cNvSpPr>
          <p:nvPr>
            <p:ph type="sldNum" sz="quarter" idx="5"/>
          </p:nvPr>
        </p:nvSpPr>
        <p:spPr/>
        <p:txBody>
          <a:bodyPr/>
          <a:lstStyle/>
          <a:p>
            <a:fld id="{8EBB266D-F8ED-8F4E-8B10-271DEA413D1B}" type="slidenum">
              <a:rPr lang="en-US" smtClean="0"/>
              <a:t>16</a:t>
            </a:fld>
            <a:endParaRPr lang="en-US"/>
          </a:p>
        </p:txBody>
      </p:sp>
    </p:spTree>
    <p:extLst>
      <p:ext uri="{BB962C8B-B14F-4D97-AF65-F5344CB8AC3E}">
        <p14:creationId xmlns:p14="http://schemas.microsoft.com/office/powerpoint/2010/main" val="1698105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Anna</a:t>
            </a:r>
          </a:p>
          <a:p>
            <a:endParaRPr lang="en-GB" dirty="0"/>
          </a:p>
        </p:txBody>
      </p:sp>
      <p:sp>
        <p:nvSpPr>
          <p:cNvPr id="4" name="Slide Number Placeholder 3"/>
          <p:cNvSpPr>
            <a:spLocks noGrp="1"/>
          </p:cNvSpPr>
          <p:nvPr>
            <p:ph type="sldNum" sz="quarter" idx="5"/>
          </p:nvPr>
        </p:nvSpPr>
        <p:spPr/>
        <p:txBody>
          <a:bodyPr/>
          <a:lstStyle/>
          <a:p>
            <a:fld id="{8EBB266D-F8ED-8F4E-8B10-271DEA413D1B}" type="slidenum">
              <a:rPr lang="en-US" smtClean="0"/>
              <a:t>17</a:t>
            </a:fld>
            <a:endParaRPr lang="en-US"/>
          </a:p>
        </p:txBody>
      </p:sp>
    </p:spTree>
    <p:extLst>
      <p:ext uri="{BB962C8B-B14F-4D97-AF65-F5344CB8AC3E}">
        <p14:creationId xmlns:p14="http://schemas.microsoft.com/office/powerpoint/2010/main" val="3632922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Anna</a:t>
            </a:r>
          </a:p>
          <a:p>
            <a:endParaRPr lang="en-GB" dirty="0"/>
          </a:p>
        </p:txBody>
      </p:sp>
      <p:sp>
        <p:nvSpPr>
          <p:cNvPr id="4" name="Slide Number Placeholder 3"/>
          <p:cNvSpPr>
            <a:spLocks noGrp="1"/>
          </p:cNvSpPr>
          <p:nvPr>
            <p:ph type="sldNum" sz="quarter" idx="5"/>
          </p:nvPr>
        </p:nvSpPr>
        <p:spPr/>
        <p:txBody>
          <a:bodyPr/>
          <a:lstStyle/>
          <a:p>
            <a:fld id="{8EBB266D-F8ED-8F4E-8B10-271DEA413D1B}" type="slidenum">
              <a:rPr lang="en-US" smtClean="0"/>
              <a:t>18</a:t>
            </a:fld>
            <a:endParaRPr lang="en-US"/>
          </a:p>
        </p:txBody>
      </p:sp>
    </p:spTree>
    <p:extLst>
      <p:ext uri="{BB962C8B-B14F-4D97-AF65-F5344CB8AC3E}">
        <p14:creationId xmlns:p14="http://schemas.microsoft.com/office/powerpoint/2010/main" val="142712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 – Q&amp;A session</a:t>
            </a:r>
          </a:p>
          <a:p>
            <a:endParaRPr lang="en-GB" dirty="0"/>
          </a:p>
        </p:txBody>
      </p:sp>
      <p:sp>
        <p:nvSpPr>
          <p:cNvPr id="4" name="Slide Number Placeholder 3"/>
          <p:cNvSpPr>
            <a:spLocks noGrp="1"/>
          </p:cNvSpPr>
          <p:nvPr>
            <p:ph type="sldNum" sz="quarter" idx="5"/>
          </p:nvPr>
        </p:nvSpPr>
        <p:spPr/>
        <p:txBody>
          <a:bodyPr/>
          <a:lstStyle/>
          <a:p>
            <a:fld id="{8EBB266D-F8ED-8F4E-8B10-271DEA413D1B}" type="slidenum">
              <a:rPr lang="en-US" smtClean="0"/>
              <a:t>19</a:t>
            </a:fld>
            <a:endParaRPr lang="en-US"/>
          </a:p>
        </p:txBody>
      </p:sp>
    </p:spTree>
    <p:extLst>
      <p:ext uri="{BB962C8B-B14F-4D97-AF65-F5344CB8AC3E}">
        <p14:creationId xmlns:p14="http://schemas.microsoft.com/office/powerpoint/2010/main" val="357193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Steve</a:t>
            </a:r>
          </a:p>
        </p:txBody>
      </p:sp>
      <p:sp>
        <p:nvSpPr>
          <p:cNvPr id="4" name="Slide Number Placeholder 3"/>
          <p:cNvSpPr>
            <a:spLocks noGrp="1"/>
          </p:cNvSpPr>
          <p:nvPr>
            <p:ph type="sldNum" sz="quarter" idx="5"/>
          </p:nvPr>
        </p:nvSpPr>
        <p:spPr/>
        <p:txBody>
          <a:bodyPr/>
          <a:lstStyle/>
          <a:p>
            <a:fld id="{8EBB266D-F8ED-8F4E-8B10-271DEA413D1B}" type="slidenum">
              <a:rPr lang="en-US" smtClean="0"/>
              <a:t>4</a:t>
            </a:fld>
            <a:endParaRPr lang="en-US"/>
          </a:p>
        </p:txBody>
      </p:sp>
    </p:spTree>
    <p:extLst>
      <p:ext uri="{BB962C8B-B14F-4D97-AF65-F5344CB8AC3E}">
        <p14:creationId xmlns:p14="http://schemas.microsoft.com/office/powerpoint/2010/main" val="270800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Steve</a:t>
            </a:r>
          </a:p>
          <a:p>
            <a:endParaRPr lang="en-GB" dirty="0"/>
          </a:p>
        </p:txBody>
      </p:sp>
      <p:sp>
        <p:nvSpPr>
          <p:cNvPr id="4" name="Slide Number Placeholder 3"/>
          <p:cNvSpPr>
            <a:spLocks noGrp="1"/>
          </p:cNvSpPr>
          <p:nvPr>
            <p:ph type="sldNum" sz="quarter" idx="5"/>
          </p:nvPr>
        </p:nvSpPr>
        <p:spPr/>
        <p:txBody>
          <a:bodyPr/>
          <a:lstStyle/>
          <a:p>
            <a:fld id="{8EBB266D-F8ED-8F4E-8B10-271DEA413D1B}" type="slidenum">
              <a:rPr lang="en-US" smtClean="0"/>
              <a:t>5</a:t>
            </a:fld>
            <a:endParaRPr lang="en-US"/>
          </a:p>
        </p:txBody>
      </p:sp>
    </p:spTree>
    <p:extLst>
      <p:ext uri="{BB962C8B-B14F-4D97-AF65-F5344CB8AC3E}">
        <p14:creationId xmlns:p14="http://schemas.microsoft.com/office/powerpoint/2010/main" val="428187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Steve</a:t>
            </a:r>
          </a:p>
          <a:p>
            <a:endParaRPr lang="en-GB" dirty="0"/>
          </a:p>
        </p:txBody>
      </p:sp>
      <p:sp>
        <p:nvSpPr>
          <p:cNvPr id="4" name="Slide Number Placeholder 3"/>
          <p:cNvSpPr>
            <a:spLocks noGrp="1"/>
          </p:cNvSpPr>
          <p:nvPr>
            <p:ph type="sldNum" sz="quarter" idx="5"/>
          </p:nvPr>
        </p:nvSpPr>
        <p:spPr/>
        <p:txBody>
          <a:bodyPr/>
          <a:lstStyle/>
          <a:p>
            <a:fld id="{8EBB266D-F8ED-8F4E-8B10-271DEA413D1B}" type="slidenum">
              <a:rPr lang="en-US" smtClean="0"/>
              <a:t>6</a:t>
            </a:fld>
            <a:endParaRPr lang="en-US"/>
          </a:p>
        </p:txBody>
      </p:sp>
    </p:spTree>
    <p:extLst>
      <p:ext uri="{BB962C8B-B14F-4D97-AF65-F5344CB8AC3E}">
        <p14:creationId xmlns:p14="http://schemas.microsoft.com/office/powerpoint/2010/main" val="4210746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Steve</a:t>
            </a:r>
          </a:p>
          <a:p>
            <a:endParaRPr lang="en-GB" dirty="0"/>
          </a:p>
        </p:txBody>
      </p:sp>
      <p:sp>
        <p:nvSpPr>
          <p:cNvPr id="4" name="Slide Number Placeholder 3"/>
          <p:cNvSpPr>
            <a:spLocks noGrp="1"/>
          </p:cNvSpPr>
          <p:nvPr>
            <p:ph type="sldNum" sz="quarter" idx="5"/>
          </p:nvPr>
        </p:nvSpPr>
        <p:spPr/>
        <p:txBody>
          <a:bodyPr/>
          <a:lstStyle/>
          <a:p>
            <a:fld id="{8EBB266D-F8ED-8F4E-8B10-271DEA413D1B}" type="slidenum">
              <a:rPr lang="en-US" smtClean="0"/>
              <a:t>7</a:t>
            </a:fld>
            <a:endParaRPr lang="en-US"/>
          </a:p>
        </p:txBody>
      </p:sp>
    </p:spTree>
    <p:extLst>
      <p:ext uri="{BB962C8B-B14F-4D97-AF65-F5344CB8AC3E}">
        <p14:creationId xmlns:p14="http://schemas.microsoft.com/office/powerpoint/2010/main" val="271730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Steve</a:t>
            </a:r>
          </a:p>
          <a:p>
            <a:endParaRPr lang="en-GB" dirty="0"/>
          </a:p>
        </p:txBody>
      </p:sp>
      <p:sp>
        <p:nvSpPr>
          <p:cNvPr id="4" name="Slide Number Placeholder 3"/>
          <p:cNvSpPr>
            <a:spLocks noGrp="1"/>
          </p:cNvSpPr>
          <p:nvPr>
            <p:ph type="sldNum" sz="quarter" idx="5"/>
          </p:nvPr>
        </p:nvSpPr>
        <p:spPr/>
        <p:txBody>
          <a:bodyPr/>
          <a:lstStyle/>
          <a:p>
            <a:fld id="{8EBB266D-F8ED-8F4E-8B10-271DEA413D1B}" type="slidenum">
              <a:rPr lang="en-US" smtClean="0"/>
              <a:t>8</a:t>
            </a:fld>
            <a:endParaRPr lang="en-US"/>
          </a:p>
        </p:txBody>
      </p:sp>
    </p:spTree>
    <p:extLst>
      <p:ext uri="{BB962C8B-B14F-4D97-AF65-F5344CB8AC3E}">
        <p14:creationId xmlns:p14="http://schemas.microsoft.com/office/powerpoint/2010/main" val="79250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Steve</a:t>
            </a:r>
          </a:p>
          <a:p>
            <a:endParaRPr lang="en-GB" dirty="0"/>
          </a:p>
        </p:txBody>
      </p:sp>
      <p:sp>
        <p:nvSpPr>
          <p:cNvPr id="4" name="Slide Number Placeholder 3"/>
          <p:cNvSpPr>
            <a:spLocks noGrp="1"/>
          </p:cNvSpPr>
          <p:nvPr>
            <p:ph type="sldNum" sz="quarter" idx="5"/>
          </p:nvPr>
        </p:nvSpPr>
        <p:spPr/>
        <p:txBody>
          <a:bodyPr/>
          <a:lstStyle/>
          <a:p>
            <a:fld id="{8EBB266D-F8ED-8F4E-8B10-271DEA413D1B}" type="slidenum">
              <a:rPr lang="en-US" smtClean="0"/>
              <a:t>9</a:t>
            </a:fld>
            <a:endParaRPr lang="en-US"/>
          </a:p>
        </p:txBody>
      </p:sp>
    </p:spTree>
    <p:extLst>
      <p:ext uri="{BB962C8B-B14F-4D97-AF65-F5344CB8AC3E}">
        <p14:creationId xmlns:p14="http://schemas.microsoft.com/office/powerpoint/2010/main" val="1033017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Steve</a:t>
            </a:r>
          </a:p>
          <a:p>
            <a:endParaRPr lang="en-GB" dirty="0"/>
          </a:p>
        </p:txBody>
      </p:sp>
      <p:sp>
        <p:nvSpPr>
          <p:cNvPr id="4" name="Slide Number Placeholder 3"/>
          <p:cNvSpPr>
            <a:spLocks noGrp="1"/>
          </p:cNvSpPr>
          <p:nvPr>
            <p:ph type="sldNum" sz="quarter" idx="5"/>
          </p:nvPr>
        </p:nvSpPr>
        <p:spPr/>
        <p:txBody>
          <a:bodyPr/>
          <a:lstStyle/>
          <a:p>
            <a:fld id="{8EBB266D-F8ED-8F4E-8B10-271DEA413D1B}" type="slidenum">
              <a:rPr lang="en-US" smtClean="0"/>
              <a:t>10</a:t>
            </a:fld>
            <a:endParaRPr lang="en-US"/>
          </a:p>
        </p:txBody>
      </p:sp>
    </p:spTree>
    <p:extLst>
      <p:ext uri="{BB962C8B-B14F-4D97-AF65-F5344CB8AC3E}">
        <p14:creationId xmlns:p14="http://schemas.microsoft.com/office/powerpoint/2010/main" val="256768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Steve</a:t>
            </a:r>
          </a:p>
          <a:p>
            <a:endParaRPr lang="en-GB" dirty="0"/>
          </a:p>
        </p:txBody>
      </p:sp>
      <p:sp>
        <p:nvSpPr>
          <p:cNvPr id="4" name="Slide Number Placeholder 3"/>
          <p:cNvSpPr>
            <a:spLocks noGrp="1"/>
          </p:cNvSpPr>
          <p:nvPr>
            <p:ph type="sldNum" sz="quarter" idx="5"/>
          </p:nvPr>
        </p:nvSpPr>
        <p:spPr/>
        <p:txBody>
          <a:bodyPr/>
          <a:lstStyle/>
          <a:p>
            <a:fld id="{8EBB266D-F8ED-8F4E-8B10-271DEA413D1B}" type="slidenum">
              <a:rPr lang="en-US" smtClean="0"/>
              <a:t>11</a:t>
            </a:fld>
            <a:endParaRPr lang="en-US"/>
          </a:p>
        </p:txBody>
      </p:sp>
    </p:spTree>
    <p:extLst>
      <p:ext uri="{BB962C8B-B14F-4D97-AF65-F5344CB8AC3E}">
        <p14:creationId xmlns:p14="http://schemas.microsoft.com/office/powerpoint/2010/main" val="4278582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NH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560A1-11ED-0646-B0AD-14FBF1D0704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6E46AC93-0D49-C142-9C16-E60099DF642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82268" y="455455"/>
            <a:ext cx="2268462" cy="837666"/>
          </a:xfrm>
          <a:prstGeom prst="rect">
            <a:avLst/>
          </a:prstGeom>
        </p:spPr>
      </p:pic>
      <p:pic>
        <p:nvPicPr>
          <p:cNvPr id="3" name="Picture 2" descr="Logo &#10;&#10;NHS Midlands and Lancashire Commissioning Support Unit">
            <a:extLst>
              <a:ext uri="{FF2B5EF4-FFF2-40B4-BE49-F238E27FC236}">
                <a16:creationId xmlns:a16="http://schemas.microsoft.com/office/drawing/2014/main" id="{458B9175-75CB-154E-97D1-897FFCADA73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70769" y="466762"/>
            <a:ext cx="2485802" cy="756548"/>
          </a:xfrm>
          <a:prstGeom prst="rect">
            <a:avLst/>
          </a:prstGeom>
        </p:spPr>
      </p:pic>
      <p:sp>
        <p:nvSpPr>
          <p:cNvPr id="7" name="Title 1">
            <a:extLst>
              <a:ext uri="{FF2B5EF4-FFF2-40B4-BE49-F238E27FC236}">
                <a16:creationId xmlns:a16="http://schemas.microsoft.com/office/drawing/2014/main" id="{F856EB83-1FF3-4949-88C2-F9943066A68C}"/>
              </a:ext>
            </a:extLst>
          </p:cNvPr>
          <p:cNvSpPr>
            <a:spLocks noGrp="1"/>
          </p:cNvSpPr>
          <p:nvPr>
            <p:ph type="title"/>
          </p:nvPr>
        </p:nvSpPr>
        <p:spPr>
          <a:xfrm>
            <a:off x="404566" y="2432218"/>
            <a:ext cx="7285538" cy="1088137"/>
          </a:xfrm>
        </p:spPr>
        <p:txBody>
          <a:bodyPr anchor="b"/>
          <a:lstStyle>
            <a:lvl1pPr>
              <a:defRPr sz="4000" b="0" i="0">
                <a:solidFill>
                  <a:schemeClr val="tx2"/>
                </a:solidFill>
                <a:latin typeface="+mj-lt"/>
              </a:defRPr>
            </a:lvl1pPr>
          </a:lstStyle>
          <a:p>
            <a:r>
              <a:rPr lang="en-US" dirty="0"/>
              <a:t>Click to edit Master title style</a:t>
            </a:r>
          </a:p>
        </p:txBody>
      </p:sp>
      <p:sp>
        <p:nvSpPr>
          <p:cNvPr id="11" name="Text Placeholder 2">
            <a:extLst>
              <a:ext uri="{FF2B5EF4-FFF2-40B4-BE49-F238E27FC236}">
                <a16:creationId xmlns:a16="http://schemas.microsoft.com/office/drawing/2014/main" id="{F00375C5-A1B8-504E-B0EE-9D5ADE3212EF}"/>
              </a:ext>
            </a:extLst>
          </p:cNvPr>
          <p:cNvSpPr>
            <a:spLocks noGrp="1"/>
          </p:cNvSpPr>
          <p:nvPr>
            <p:ph type="body" idx="1"/>
          </p:nvPr>
        </p:nvSpPr>
        <p:spPr>
          <a:xfrm>
            <a:off x="431998" y="3752252"/>
            <a:ext cx="7285538" cy="752226"/>
          </a:xfrm>
          <a:prstGeom prst="rect">
            <a:avLst/>
          </a:prstGeom>
        </p:spPr>
        <p:txBody>
          <a:bodyPr/>
          <a:lstStyle>
            <a:lvl1pPr marL="0" indent="0">
              <a:buNone/>
              <a:defRPr sz="2400" b="1" i="0">
                <a:solidFill>
                  <a:schemeClr val="accent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6" name="Date Placeholder 3">
            <a:extLst>
              <a:ext uri="{FF2B5EF4-FFF2-40B4-BE49-F238E27FC236}">
                <a16:creationId xmlns:a16="http://schemas.microsoft.com/office/drawing/2014/main" id="{941437CA-47C9-1A4D-B2F3-D8D4343B70D8}"/>
              </a:ext>
            </a:extLst>
          </p:cNvPr>
          <p:cNvSpPr>
            <a:spLocks noGrp="1"/>
          </p:cNvSpPr>
          <p:nvPr>
            <p:ph type="dt" sz="half" idx="2"/>
          </p:nvPr>
        </p:nvSpPr>
        <p:spPr>
          <a:xfrm>
            <a:off x="454575" y="6037420"/>
            <a:ext cx="2720624" cy="365125"/>
          </a:xfrm>
          <a:prstGeom prst="rect">
            <a:avLst/>
          </a:prstGeom>
        </p:spPr>
        <p:txBody>
          <a:bodyPr vert="horz" lIns="0" tIns="0" rIns="0" bIns="0" rtlCol="0" anchor="ctr"/>
          <a:lstStyle>
            <a:lvl1pPr algn="l">
              <a:defRPr sz="1600" b="1">
                <a:solidFill>
                  <a:schemeClr val="tx2"/>
                </a:solidFill>
              </a:defRPr>
            </a:lvl1pPr>
          </a:lstStyle>
          <a:p>
            <a:endParaRPr lang="en-GB" dirty="0"/>
          </a:p>
        </p:txBody>
      </p:sp>
    </p:spTree>
    <p:extLst>
      <p:ext uri="{BB962C8B-B14F-4D97-AF65-F5344CB8AC3E}">
        <p14:creationId xmlns:p14="http://schemas.microsoft.com/office/powerpoint/2010/main" val="10666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lumn Highlight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D9EFEF-0AE4-1245-A1AB-D7E7662E829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3464C6A-C608-794B-8A6C-09CDB8250BB0}"/>
              </a:ext>
            </a:extLst>
          </p:cNvPr>
          <p:cNvSpPr>
            <a:spLocks noGrp="1"/>
          </p:cNvSpPr>
          <p:nvPr>
            <p:ph type="title"/>
          </p:nvPr>
        </p:nvSpPr>
        <p:spPr>
          <a:xfrm>
            <a:off x="431999" y="432908"/>
            <a:ext cx="10375200" cy="939182"/>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024A4120-0160-F448-8A6D-47C24B4ADBFD}"/>
              </a:ext>
            </a:extLst>
          </p:cNvPr>
          <p:cNvSpPr>
            <a:spLocks noGrp="1"/>
          </p:cNvSpPr>
          <p:nvPr>
            <p:ph sz="half" idx="1"/>
          </p:nvPr>
        </p:nvSpPr>
        <p:spPr>
          <a:xfrm>
            <a:off x="431999" y="1820849"/>
            <a:ext cx="5000400" cy="4168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B49A68C2-F296-5549-998A-6FA8C47BFD6C}"/>
              </a:ext>
            </a:extLst>
          </p:cNvPr>
          <p:cNvSpPr>
            <a:spLocks noGrp="1"/>
          </p:cNvSpPr>
          <p:nvPr>
            <p:ph sz="half" idx="2"/>
          </p:nvPr>
        </p:nvSpPr>
        <p:spPr>
          <a:xfrm>
            <a:off x="5806799" y="1820849"/>
            <a:ext cx="5000400" cy="4169721"/>
          </a:xfrm>
          <a:solidFill>
            <a:srgbClr val="FFF0DE"/>
          </a:solidFill>
        </p:spPr>
        <p:txBody>
          <a:bodyPr lIns="216000" tIns="216000" rIns="216000" bIns="216000"/>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D4D54C6E-E837-8144-AA55-AF1CE76F3535}"/>
              </a:ext>
            </a:extLst>
          </p:cNvPr>
          <p:cNvSpPr>
            <a:spLocks noGrp="1"/>
          </p:cNvSpPr>
          <p:nvPr>
            <p:ph type="ftr" sz="quarter" idx="11"/>
          </p:nvPr>
        </p:nvSpPr>
        <p:spPr>
          <a:xfrm>
            <a:off x="431999" y="6250406"/>
            <a:ext cx="9202331"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9" name="Slide Number Placeholder 8">
            <a:extLst>
              <a:ext uri="{FF2B5EF4-FFF2-40B4-BE49-F238E27FC236}">
                <a16:creationId xmlns:a16="http://schemas.microsoft.com/office/drawing/2014/main" id="{51710566-1DA2-3B48-99D1-912324A54657}"/>
              </a:ext>
            </a:extLst>
          </p:cNvPr>
          <p:cNvSpPr>
            <a:spLocks noGrp="1"/>
          </p:cNvSpPr>
          <p:nvPr>
            <p:ph type="sldNum" sz="quarter" idx="12"/>
          </p:nvPr>
        </p:nvSpPr>
        <p:spPr>
          <a:xfrm>
            <a:off x="11158758" y="6244574"/>
            <a:ext cx="253092" cy="604800"/>
          </a:xfrm>
        </p:spPr>
        <p:txBody>
          <a:bodyPr/>
          <a:lstStyle/>
          <a:p>
            <a:fld id="{E37164D7-9B6A-1C43-ACF7-FB85B36CD2BA}" type="slidenum">
              <a:rPr lang="en-US" smtClean="0"/>
              <a:t>‹#›</a:t>
            </a:fld>
            <a:endParaRPr lang="en-US" dirty="0"/>
          </a:p>
        </p:txBody>
      </p:sp>
      <p:pic>
        <p:nvPicPr>
          <p:cNvPr id="14" name="Picture 13">
            <a:extLst>
              <a:ext uri="{FF2B5EF4-FFF2-40B4-BE49-F238E27FC236}">
                <a16:creationId xmlns:a16="http://schemas.microsoft.com/office/drawing/2014/main" id="{3E7260E1-ACAF-684D-A855-7A1182327B85}"/>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98198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lumn Highlight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464C6A-C608-794B-8A6C-09CDB8250BB0}"/>
              </a:ext>
            </a:extLst>
          </p:cNvPr>
          <p:cNvSpPr>
            <a:spLocks noGrp="1"/>
          </p:cNvSpPr>
          <p:nvPr>
            <p:ph type="title"/>
          </p:nvPr>
        </p:nvSpPr>
        <p:spPr>
          <a:xfrm>
            <a:off x="431999" y="432908"/>
            <a:ext cx="10375200" cy="939182"/>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024A4120-0160-F448-8A6D-47C24B4ADBFD}"/>
              </a:ext>
            </a:extLst>
          </p:cNvPr>
          <p:cNvSpPr>
            <a:spLocks noGrp="1"/>
          </p:cNvSpPr>
          <p:nvPr>
            <p:ph sz="half" idx="1"/>
          </p:nvPr>
        </p:nvSpPr>
        <p:spPr>
          <a:xfrm>
            <a:off x="431998" y="1820849"/>
            <a:ext cx="11324571" cy="19002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B49A68C2-F296-5549-998A-6FA8C47BFD6C}"/>
              </a:ext>
            </a:extLst>
          </p:cNvPr>
          <p:cNvSpPr>
            <a:spLocks noGrp="1"/>
          </p:cNvSpPr>
          <p:nvPr>
            <p:ph sz="half" idx="2"/>
          </p:nvPr>
        </p:nvSpPr>
        <p:spPr>
          <a:xfrm>
            <a:off x="431998" y="4073562"/>
            <a:ext cx="11324573" cy="1918824"/>
          </a:xfrm>
          <a:solidFill>
            <a:srgbClr val="FFF0DE"/>
          </a:solidFill>
        </p:spPr>
        <p:txBody>
          <a:bodyPr lIns="216000" tIns="216000" rIns="216000" bIns="216000"/>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D4D54C6E-E837-8144-AA55-AF1CE76F3535}"/>
              </a:ext>
            </a:extLst>
          </p:cNvPr>
          <p:cNvSpPr>
            <a:spLocks noGrp="1"/>
          </p:cNvSpPr>
          <p:nvPr>
            <p:ph type="ftr" sz="quarter" idx="11"/>
          </p:nvPr>
        </p:nvSpPr>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9" name="Slide Number Placeholder 8">
            <a:extLst>
              <a:ext uri="{FF2B5EF4-FFF2-40B4-BE49-F238E27FC236}">
                <a16:creationId xmlns:a16="http://schemas.microsoft.com/office/drawing/2014/main" id="{51710566-1DA2-3B48-99D1-912324A54657}"/>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dirty="0"/>
          </a:p>
        </p:txBody>
      </p:sp>
      <p:pic>
        <p:nvPicPr>
          <p:cNvPr id="11" name="Picture 10">
            <a:extLst>
              <a:ext uri="{FF2B5EF4-FFF2-40B4-BE49-F238E27FC236}">
                <a16:creationId xmlns:a16="http://schemas.microsoft.com/office/drawing/2014/main" id="{8A3DA698-3846-7045-A8E6-27E8BB9E170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856859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wo Column Highlight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E8861A-A80F-1646-A16E-C1CC4AE71AB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3464C6A-C608-794B-8A6C-09CDB8250BB0}"/>
              </a:ext>
            </a:extLst>
          </p:cNvPr>
          <p:cNvSpPr>
            <a:spLocks noGrp="1"/>
          </p:cNvSpPr>
          <p:nvPr>
            <p:ph type="title"/>
          </p:nvPr>
        </p:nvSpPr>
        <p:spPr>
          <a:xfrm>
            <a:off x="431999" y="432908"/>
            <a:ext cx="10375200" cy="939182"/>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024A4120-0160-F448-8A6D-47C24B4ADBFD}"/>
              </a:ext>
            </a:extLst>
          </p:cNvPr>
          <p:cNvSpPr>
            <a:spLocks noGrp="1"/>
          </p:cNvSpPr>
          <p:nvPr>
            <p:ph sz="half" idx="1"/>
          </p:nvPr>
        </p:nvSpPr>
        <p:spPr>
          <a:xfrm>
            <a:off x="431999" y="1820849"/>
            <a:ext cx="9798680" cy="19002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B49A68C2-F296-5549-998A-6FA8C47BFD6C}"/>
              </a:ext>
            </a:extLst>
          </p:cNvPr>
          <p:cNvSpPr>
            <a:spLocks noGrp="1"/>
          </p:cNvSpPr>
          <p:nvPr>
            <p:ph sz="half" idx="2"/>
          </p:nvPr>
        </p:nvSpPr>
        <p:spPr>
          <a:xfrm>
            <a:off x="431999" y="4073562"/>
            <a:ext cx="9798682" cy="1918824"/>
          </a:xfrm>
          <a:solidFill>
            <a:srgbClr val="FFF0DE"/>
          </a:solidFill>
        </p:spPr>
        <p:txBody>
          <a:bodyPr lIns="216000" tIns="216000" rIns="216000" bIns="216000"/>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D4D54C6E-E837-8144-AA55-AF1CE76F3535}"/>
              </a:ext>
            </a:extLst>
          </p:cNvPr>
          <p:cNvSpPr>
            <a:spLocks noGrp="1"/>
          </p:cNvSpPr>
          <p:nvPr>
            <p:ph type="ftr" sz="quarter" idx="11"/>
          </p:nvPr>
        </p:nvSpPr>
        <p:spPr>
          <a:xfrm>
            <a:off x="431999" y="6251945"/>
            <a:ext cx="9149323" cy="600468"/>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9" name="Slide Number Placeholder 8">
            <a:extLst>
              <a:ext uri="{FF2B5EF4-FFF2-40B4-BE49-F238E27FC236}">
                <a16:creationId xmlns:a16="http://schemas.microsoft.com/office/drawing/2014/main" id="{51710566-1DA2-3B48-99D1-912324A54657}"/>
              </a:ext>
            </a:extLst>
          </p:cNvPr>
          <p:cNvSpPr>
            <a:spLocks noGrp="1"/>
          </p:cNvSpPr>
          <p:nvPr>
            <p:ph type="sldNum" sz="quarter" idx="12"/>
          </p:nvPr>
        </p:nvSpPr>
        <p:spPr>
          <a:xfrm>
            <a:off x="11158758" y="6251945"/>
            <a:ext cx="253092" cy="606055"/>
          </a:xfrm>
        </p:spPr>
        <p:txBody>
          <a:bodyPr/>
          <a:lstStyle/>
          <a:p>
            <a:fld id="{E37164D7-9B6A-1C43-ACF7-FB85B36CD2BA}" type="slidenum">
              <a:rPr lang="en-US" smtClean="0"/>
              <a:t>‹#›</a:t>
            </a:fld>
            <a:endParaRPr lang="en-US" dirty="0"/>
          </a:p>
        </p:txBody>
      </p:sp>
      <p:pic>
        <p:nvPicPr>
          <p:cNvPr id="14" name="Picture 13">
            <a:extLst>
              <a:ext uri="{FF2B5EF4-FFF2-40B4-BE49-F238E27FC236}">
                <a16:creationId xmlns:a16="http://schemas.microsoft.com/office/drawing/2014/main" id="{CE469AB9-8125-634A-8F6B-304811F98BE4}"/>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3241354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09263-3D8F-0A47-BBAB-81374830B3DC}"/>
              </a:ext>
            </a:extLst>
          </p:cNvPr>
          <p:cNvSpPr>
            <a:spLocks noGrp="1"/>
          </p:cNvSpPr>
          <p:nvPr>
            <p:ph type="title"/>
          </p:nvPr>
        </p:nvSpPr>
        <p:spPr>
          <a:xfrm>
            <a:off x="431999" y="432908"/>
            <a:ext cx="10375200" cy="939600"/>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EB9FD0A3-A8A0-0C44-964C-296E2E9EDAC0}"/>
              </a:ext>
            </a:extLst>
          </p:cNvPr>
          <p:cNvSpPr>
            <a:spLocks noGrp="1"/>
          </p:cNvSpPr>
          <p:nvPr>
            <p:ph type="body" idx="1"/>
          </p:nvPr>
        </p:nvSpPr>
        <p:spPr>
          <a:xfrm>
            <a:off x="431999" y="1820849"/>
            <a:ext cx="11324572" cy="684226"/>
          </a:xfrm>
        </p:spPr>
        <p:txBody>
          <a:bodyPr anchor="b"/>
          <a:lstStyle>
            <a:lvl1pPr marL="0" indent="0">
              <a:buNone/>
              <a:defRPr sz="24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130A28B-600F-9345-A640-436EE7780DF0}"/>
              </a:ext>
            </a:extLst>
          </p:cNvPr>
          <p:cNvSpPr>
            <a:spLocks noGrp="1"/>
          </p:cNvSpPr>
          <p:nvPr>
            <p:ph sz="half" idx="2"/>
          </p:nvPr>
        </p:nvSpPr>
        <p:spPr>
          <a:xfrm>
            <a:off x="431999" y="2755900"/>
            <a:ext cx="11324572" cy="127276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Content Placeholder 5">
            <a:extLst>
              <a:ext uri="{FF2B5EF4-FFF2-40B4-BE49-F238E27FC236}">
                <a16:creationId xmlns:a16="http://schemas.microsoft.com/office/drawing/2014/main" id="{037B41C5-82FA-514E-A757-F5A216226984}"/>
              </a:ext>
            </a:extLst>
          </p:cNvPr>
          <p:cNvSpPr>
            <a:spLocks noGrp="1"/>
          </p:cNvSpPr>
          <p:nvPr>
            <p:ph sz="quarter" idx="4"/>
          </p:nvPr>
        </p:nvSpPr>
        <p:spPr>
          <a:xfrm>
            <a:off x="432000" y="4492487"/>
            <a:ext cx="11324571" cy="1498084"/>
          </a:xfrm>
          <a:solidFill>
            <a:srgbClr val="FFF0DE"/>
          </a:solidFill>
        </p:spPr>
        <p:txBody>
          <a:bodyPr lIns="216000" tIns="216000" rIns="216000" bIns="216000"/>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1" name="Footer Placeholder 7">
            <a:extLst>
              <a:ext uri="{FF2B5EF4-FFF2-40B4-BE49-F238E27FC236}">
                <a16:creationId xmlns:a16="http://schemas.microsoft.com/office/drawing/2014/main" id="{71A50F0F-692D-784C-875A-65D1255F5D82}"/>
              </a:ext>
            </a:extLst>
          </p:cNvPr>
          <p:cNvSpPr>
            <a:spLocks noGrp="1"/>
          </p:cNvSpPr>
          <p:nvPr>
            <p:ph type="ftr" sz="quarter" idx="11"/>
          </p:nvPr>
        </p:nvSpPr>
        <p:spPr>
          <a:xfrm>
            <a:off x="431999" y="6245587"/>
            <a:ext cx="10847982"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9" name="Slide Number Placeholder 8">
            <a:extLst>
              <a:ext uri="{FF2B5EF4-FFF2-40B4-BE49-F238E27FC236}">
                <a16:creationId xmlns:a16="http://schemas.microsoft.com/office/drawing/2014/main" id="{8CF12881-2138-764B-94FF-E9677703968A}"/>
              </a:ext>
            </a:extLst>
          </p:cNvPr>
          <p:cNvSpPr>
            <a:spLocks noGrp="1"/>
          </p:cNvSpPr>
          <p:nvPr>
            <p:ph type="sldNum" sz="quarter" idx="12"/>
          </p:nvPr>
        </p:nvSpPr>
        <p:spPr>
          <a:xfrm>
            <a:off x="11503479" y="6245587"/>
            <a:ext cx="253092" cy="604800"/>
          </a:xfrm>
        </p:spPr>
        <p:txBody>
          <a:bodyPr/>
          <a:lstStyle/>
          <a:p>
            <a:fld id="{6D7988DC-7E2E-5E49-A0AF-148E87C23AAD}" type="slidenum">
              <a:rPr lang="en-GB" smtClean="0"/>
              <a:t>‹#›</a:t>
            </a:fld>
            <a:endParaRPr lang="en-GB" dirty="0"/>
          </a:p>
        </p:txBody>
      </p:sp>
      <p:pic>
        <p:nvPicPr>
          <p:cNvPr id="10" name="Picture 9">
            <a:extLst>
              <a:ext uri="{FF2B5EF4-FFF2-40B4-BE49-F238E27FC236}">
                <a16:creationId xmlns:a16="http://schemas.microsoft.com/office/drawing/2014/main" id="{30F609AA-9941-E24F-97AD-5EEDF061DFC3}"/>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218908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78B6B3-A0AB-A745-A2AE-30AA9164E63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309263-3D8F-0A47-BBAB-81374830B3DC}"/>
              </a:ext>
            </a:extLst>
          </p:cNvPr>
          <p:cNvSpPr>
            <a:spLocks noGrp="1"/>
          </p:cNvSpPr>
          <p:nvPr>
            <p:ph type="title"/>
          </p:nvPr>
        </p:nvSpPr>
        <p:spPr>
          <a:xfrm>
            <a:off x="431999" y="432908"/>
            <a:ext cx="10375200" cy="939600"/>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EB9FD0A3-A8A0-0C44-964C-296E2E9EDAC0}"/>
              </a:ext>
            </a:extLst>
          </p:cNvPr>
          <p:cNvSpPr>
            <a:spLocks noGrp="1"/>
          </p:cNvSpPr>
          <p:nvPr>
            <p:ph type="body" idx="1"/>
          </p:nvPr>
        </p:nvSpPr>
        <p:spPr>
          <a:xfrm>
            <a:off x="431999" y="1820849"/>
            <a:ext cx="9772175" cy="684226"/>
          </a:xfrm>
        </p:spPr>
        <p:txBody>
          <a:bodyPr anchor="b"/>
          <a:lstStyle>
            <a:lvl1pPr marL="0" indent="0">
              <a:buNone/>
              <a:defRPr sz="24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130A28B-600F-9345-A640-436EE7780DF0}"/>
              </a:ext>
            </a:extLst>
          </p:cNvPr>
          <p:cNvSpPr>
            <a:spLocks noGrp="1"/>
          </p:cNvSpPr>
          <p:nvPr>
            <p:ph sz="half" idx="2"/>
          </p:nvPr>
        </p:nvSpPr>
        <p:spPr>
          <a:xfrm>
            <a:off x="431999" y="2755900"/>
            <a:ext cx="9772175" cy="127276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Content Placeholder 5">
            <a:extLst>
              <a:ext uri="{FF2B5EF4-FFF2-40B4-BE49-F238E27FC236}">
                <a16:creationId xmlns:a16="http://schemas.microsoft.com/office/drawing/2014/main" id="{037B41C5-82FA-514E-A757-F5A216226984}"/>
              </a:ext>
            </a:extLst>
          </p:cNvPr>
          <p:cNvSpPr>
            <a:spLocks noGrp="1"/>
          </p:cNvSpPr>
          <p:nvPr>
            <p:ph sz="quarter" idx="4"/>
          </p:nvPr>
        </p:nvSpPr>
        <p:spPr>
          <a:xfrm>
            <a:off x="432001" y="4492487"/>
            <a:ext cx="9772174" cy="1498084"/>
          </a:xfrm>
          <a:solidFill>
            <a:srgbClr val="FFF0DE"/>
          </a:solidFill>
        </p:spPr>
        <p:txBody>
          <a:bodyPr lIns="216000" tIns="216000" rIns="216000" bIns="216000"/>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1" name="Footer Placeholder 7">
            <a:extLst>
              <a:ext uri="{FF2B5EF4-FFF2-40B4-BE49-F238E27FC236}">
                <a16:creationId xmlns:a16="http://schemas.microsoft.com/office/drawing/2014/main" id="{71A50F0F-692D-784C-875A-65D1255F5D82}"/>
              </a:ext>
            </a:extLst>
          </p:cNvPr>
          <p:cNvSpPr>
            <a:spLocks noGrp="1"/>
          </p:cNvSpPr>
          <p:nvPr>
            <p:ph type="ftr" sz="quarter" idx="11"/>
          </p:nvPr>
        </p:nvSpPr>
        <p:spPr>
          <a:xfrm>
            <a:off x="431999" y="6251945"/>
            <a:ext cx="9096314"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9" name="Slide Number Placeholder 8">
            <a:extLst>
              <a:ext uri="{FF2B5EF4-FFF2-40B4-BE49-F238E27FC236}">
                <a16:creationId xmlns:a16="http://schemas.microsoft.com/office/drawing/2014/main" id="{8CF12881-2138-764B-94FF-E9677703968A}"/>
              </a:ext>
            </a:extLst>
          </p:cNvPr>
          <p:cNvSpPr>
            <a:spLocks noGrp="1"/>
          </p:cNvSpPr>
          <p:nvPr>
            <p:ph type="sldNum" sz="quarter" idx="12"/>
          </p:nvPr>
        </p:nvSpPr>
        <p:spPr>
          <a:xfrm>
            <a:off x="11158758" y="6249727"/>
            <a:ext cx="253092" cy="604800"/>
          </a:xfrm>
        </p:spPr>
        <p:txBody>
          <a:bodyPr/>
          <a:lstStyle/>
          <a:p>
            <a:fld id="{6D7988DC-7E2E-5E49-A0AF-148E87C23AAD}" type="slidenum">
              <a:rPr lang="en-GB" smtClean="0"/>
              <a:t>‹#›</a:t>
            </a:fld>
            <a:endParaRPr lang="en-GB" dirty="0"/>
          </a:p>
        </p:txBody>
      </p:sp>
      <p:pic>
        <p:nvPicPr>
          <p:cNvPr id="12" name="Picture 11">
            <a:extLst>
              <a:ext uri="{FF2B5EF4-FFF2-40B4-BE49-F238E27FC236}">
                <a16:creationId xmlns:a16="http://schemas.microsoft.com/office/drawing/2014/main" id="{FCEE7D4A-02A2-F441-A2EF-EAFD44D80E36}"/>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2649801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09263-3D8F-0A47-BBAB-81374830B3DC}"/>
              </a:ext>
            </a:extLst>
          </p:cNvPr>
          <p:cNvSpPr>
            <a:spLocks noGrp="1"/>
          </p:cNvSpPr>
          <p:nvPr>
            <p:ph type="title"/>
          </p:nvPr>
        </p:nvSpPr>
        <p:spPr>
          <a:xfrm>
            <a:off x="431999" y="432908"/>
            <a:ext cx="10375200" cy="939600"/>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EB9FD0A3-A8A0-0C44-964C-296E2E9EDAC0}"/>
              </a:ext>
            </a:extLst>
          </p:cNvPr>
          <p:cNvSpPr>
            <a:spLocks noGrp="1"/>
          </p:cNvSpPr>
          <p:nvPr>
            <p:ph type="body" idx="1"/>
          </p:nvPr>
        </p:nvSpPr>
        <p:spPr>
          <a:xfrm>
            <a:off x="431999" y="1820849"/>
            <a:ext cx="5400000" cy="684226"/>
          </a:xfrm>
        </p:spPr>
        <p:txBody>
          <a:bodyPr anchor="b"/>
          <a:lstStyle>
            <a:lvl1pPr marL="0" indent="0">
              <a:buNone/>
              <a:defRPr sz="24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130A28B-600F-9345-A640-436EE7780DF0}"/>
              </a:ext>
            </a:extLst>
          </p:cNvPr>
          <p:cNvSpPr>
            <a:spLocks noGrp="1"/>
          </p:cNvSpPr>
          <p:nvPr>
            <p:ph sz="half" idx="2"/>
          </p:nvPr>
        </p:nvSpPr>
        <p:spPr>
          <a:xfrm>
            <a:off x="431999" y="2755900"/>
            <a:ext cx="5400000" cy="32346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4A6A7054-3645-A746-9DFB-CEA66125AB97}"/>
              </a:ext>
            </a:extLst>
          </p:cNvPr>
          <p:cNvSpPr>
            <a:spLocks noGrp="1"/>
          </p:cNvSpPr>
          <p:nvPr>
            <p:ph type="body" sz="quarter" idx="3"/>
          </p:nvPr>
        </p:nvSpPr>
        <p:spPr>
          <a:xfrm>
            <a:off x="6356570" y="1820849"/>
            <a:ext cx="5399999" cy="684226"/>
          </a:xfrm>
        </p:spPr>
        <p:txBody>
          <a:bodyPr anchor="b"/>
          <a:lstStyle>
            <a:lvl1pPr marL="0" indent="0">
              <a:buNone/>
              <a:defRPr sz="24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37B41C5-82FA-514E-A757-F5A216226984}"/>
              </a:ext>
            </a:extLst>
          </p:cNvPr>
          <p:cNvSpPr>
            <a:spLocks noGrp="1"/>
          </p:cNvSpPr>
          <p:nvPr>
            <p:ph sz="quarter" idx="4"/>
          </p:nvPr>
        </p:nvSpPr>
        <p:spPr>
          <a:xfrm>
            <a:off x="6356570" y="2755900"/>
            <a:ext cx="5399999" cy="32346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Footer Placeholder 7">
            <a:extLst>
              <a:ext uri="{FF2B5EF4-FFF2-40B4-BE49-F238E27FC236}">
                <a16:creationId xmlns:a16="http://schemas.microsoft.com/office/drawing/2014/main" id="{71A50F0F-692D-784C-875A-65D1255F5D82}"/>
              </a:ext>
            </a:extLst>
          </p:cNvPr>
          <p:cNvSpPr>
            <a:spLocks noGrp="1"/>
          </p:cNvSpPr>
          <p:nvPr>
            <p:ph type="ftr" sz="quarter" idx="11"/>
          </p:nvPr>
        </p:nvSpPr>
        <p:spPr>
          <a:xfrm>
            <a:off x="431999" y="6253200"/>
            <a:ext cx="10847982"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9" name="Slide Number Placeholder 8">
            <a:extLst>
              <a:ext uri="{FF2B5EF4-FFF2-40B4-BE49-F238E27FC236}">
                <a16:creationId xmlns:a16="http://schemas.microsoft.com/office/drawing/2014/main" id="{8CF12881-2138-764B-94FF-E9677703968A}"/>
              </a:ext>
            </a:extLst>
          </p:cNvPr>
          <p:cNvSpPr>
            <a:spLocks noGrp="1"/>
          </p:cNvSpPr>
          <p:nvPr>
            <p:ph type="sldNum" sz="quarter" idx="12"/>
          </p:nvPr>
        </p:nvSpPr>
        <p:spPr>
          <a:xfrm>
            <a:off x="11503479" y="6253200"/>
            <a:ext cx="253092" cy="604800"/>
          </a:xfrm>
        </p:spPr>
        <p:txBody>
          <a:bodyPr/>
          <a:lstStyle/>
          <a:p>
            <a:fld id="{6D7988DC-7E2E-5E49-A0AF-148E87C23AAD}" type="slidenum">
              <a:rPr lang="en-GB" smtClean="0"/>
              <a:t>‹#›</a:t>
            </a:fld>
            <a:endParaRPr lang="en-GB" dirty="0"/>
          </a:p>
        </p:txBody>
      </p:sp>
      <p:pic>
        <p:nvPicPr>
          <p:cNvPr id="10" name="Picture 9">
            <a:extLst>
              <a:ext uri="{FF2B5EF4-FFF2-40B4-BE49-F238E27FC236}">
                <a16:creationId xmlns:a16="http://schemas.microsoft.com/office/drawing/2014/main" id="{F91A20A5-FAD0-D04E-A181-FFB50ECA0CC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2237698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1526960-F374-D94E-A08D-B6FA32FA2C6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309263-3D8F-0A47-BBAB-81374830B3DC}"/>
              </a:ext>
            </a:extLst>
          </p:cNvPr>
          <p:cNvSpPr>
            <a:spLocks noGrp="1"/>
          </p:cNvSpPr>
          <p:nvPr>
            <p:ph type="title"/>
          </p:nvPr>
        </p:nvSpPr>
        <p:spPr>
          <a:xfrm>
            <a:off x="431999" y="432908"/>
            <a:ext cx="10375200" cy="939600"/>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EB9FD0A3-A8A0-0C44-964C-296E2E9EDAC0}"/>
              </a:ext>
            </a:extLst>
          </p:cNvPr>
          <p:cNvSpPr>
            <a:spLocks noGrp="1"/>
          </p:cNvSpPr>
          <p:nvPr>
            <p:ph type="body" idx="1"/>
          </p:nvPr>
        </p:nvSpPr>
        <p:spPr>
          <a:xfrm>
            <a:off x="431999" y="1820849"/>
            <a:ext cx="5000400" cy="684226"/>
          </a:xfrm>
        </p:spPr>
        <p:txBody>
          <a:bodyPr anchor="b"/>
          <a:lstStyle>
            <a:lvl1pPr marL="0" indent="0">
              <a:buNone/>
              <a:defRPr sz="24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130A28B-600F-9345-A640-436EE7780DF0}"/>
              </a:ext>
            </a:extLst>
          </p:cNvPr>
          <p:cNvSpPr>
            <a:spLocks noGrp="1"/>
          </p:cNvSpPr>
          <p:nvPr>
            <p:ph sz="half" idx="2"/>
          </p:nvPr>
        </p:nvSpPr>
        <p:spPr>
          <a:xfrm>
            <a:off x="431999" y="2755900"/>
            <a:ext cx="5000400" cy="32346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4A6A7054-3645-A746-9DFB-CEA66125AB97}"/>
              </a:ext>
            </a:extLst>
          </p:cNvPr>
          <p:cNvSpPr>
            <a:spLocks noGrp="1"/>
          </p:cNvSpPr>
          <p:nvPr>
            <p:ph type="body" sz="quarter" idx="3"/>
          </p:nvPr>
        </p:nvSpPr>
        <p:spPr>
          <a:xfrm>
            <a:off x="5864398" y="1820849"/>
            <a:ext cx="5000400" cy="684226"/>
          </a:xfrm>
        </p:spPr>
        <p:txBody>
          <a:bodyPr anchor="b"/>
          <a:lstStyle>
            <a:lvl1pPr marL="0" indent="0">
              <a:buNone/>
              <a:defRPr sz="24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37B41C5-82FA-514E-A757-F5A216226984}"/>
              </a:ext>
            </a:extLst>
          </p:cNvPr>
          <p:cNvSpPr>
            <a:spLocks noGrp="1"/>
          </p:cNvSpPr>
          <p:nvPr>
            <p:ph sz="quarter" idx="4"/>
          </p:nvPr>
        </p:nvSpPr>
        <p:spPr>
          <a:xfrm>
            <a:off x="5864398" y="2755900"/>
            <a:ext cx="5000400" cy="32346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Footer Placeholder 7">
            <a:extLst>
              <a:ext uri="{FF2B5EF4-FFF2-40B4-BE49-F238E27FC236}">
                <a16:creationId xmlns:a16="http://schemas.microsoft.com/office/drawing/2014/main" id="{71A50F0F-692D-784C-875A-65D1255F5D82}"/>
              </a:ext>
            </a:extLst>
          </p:cNvPr>
          <p:cNvSpPr>
            <a:spLocks noGrp="1"/>
          </p:cNvSpPr>
          <p:nvPr>
            <p:ph type="ftr" sz="quarter" idx="11"/>
          </p:nvPr>
        </p:nvSpPr>
        <p:spPr>
          <a:xfrm>
            <a:off x="431999" y="6241397"/>
            <a:ext cx="895054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9" name="Slide Number Placeholder 8">
            <a:extLst>
              <a:ext uri="{FF2B5EF4-FFF2-40B4-BE49-F238E27FC236}">
                <a16:creationId xmlns:a16="http://schemas.microsoft.com/office/drawing/2014/main" id="{8CF12881-2138-764B-94FF-E9677703968A}"/>
              </a:ext>
            </a:extLst>
          </p:cNvPr>
          <p:cNvSpPr>
            <a:spLocks noGrp="1"/>
          </p:cNvSpPr>
          <p:nvPr>
            <p:ph type="sldNum" sz="quarter" idx="12"/>
          </p:nvPr>
        </p:nvSpPr>
        <p:spPr>
          <a:xfrm>
            <a:off x="11158758" y="6241397"/>
            <a:ext cx="253092" cy="604800"/>
          </a:xfrm>
        </p:spPr>
        <p:txBody>
          <a:bodyPr/>
          <a:lstStyle/>
          <a:p>
            <a:fld id="{6D7988DC-7E2E-5E49-A0AF-148E87C23AAD}" type="slidenum">
              <a:rPr lang="en-GB" smtClean="0"/>
              <a:t>‹#›</a:t>
            </a:fld>
            <a:endParaRPr lang="en-GB" dirty="0"/>
          </a:p>
        </p:txBody>
      </p:sp>
      <p:pic>
        <p:nvPicPr>
          <p:cNvPr id="12" name="Picture 11">
            <a:extLst>
              <a:ext uri="{FF2B5EF4-FFF2-40B4-BE49-F238E27FC236}">
                <a16:creationId xmlns:a16="http://schemas.microsoft.com/office/drawing/2014/main" id="{1159E636-BF27-0549-BF5A-4A22BF2BF8DA}"/>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3498453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with Pictur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A811F2-7E54-D14E-ABAB-863436483526}"/>
              </a:ext>
            </a:extLst>
          </p:cNvPr>
          <p:cNvSpPr>
            <a:spLocks noGrp="1"/>
          </p:cNvSpPr>
          <p:nvPr>
            <p:ph type="title"/>
          </p:nvPr>
        </p:nvSpPr>
        <p:spPr>
          <a:xfrm>
            <a:off x="431999" y="432908"/>
            <a:ext cx="10302596" cy="939182"/>
          </a:xfrm>
        </p:spPr>
        <p:txBody>
          <a:bodyPr/>
          <a:lstStyle/>
          <a:p>
            <a:r>
              <a:rPr lang="en-US" dirty="0"/>
              <a:t>Click to edit Master title style</a:t>
            </a:r>
          </a:p>
        </p:txBody>
      </p:sp>
      <p:sp>
        <p:nvSpPr>
          <p:cNvPr id="11" name="Content Placeholder 2">
            <a:extLst>
              <a:ext uri="{FF2B5EF4-FFF2-40B4-BE49-F238E27FC236}">
                <a16:creationId xmlns:a16="http://schemas.microsoft.com/office/drawing/2014/main" id="{101C55C8-CE44-C644-AC5F-10F16CD37417}"/>
              </a:ext>
            </a:extLst>
          </p:cNvPr>
          <p:cNvSpPr>
            <a:spLocks noGrp="1"/>
          </p:cNvSpPr>
          <p:nvPr>
            <p:ph sz="half" idx="1"/>
          </p:nvPr>
        </p:nvSpPr>
        <p:spPr>
          <a:xfrm>
            <a:off x="431999" y="1820849"/>
            <a:ext cx="7354914"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2">
            <a:extLst>
              <a:ext uri="{FF2B5EF4-FFF2-40B4-BE49-F238E27FC236}">
                <a16:creationId xmlns:a16="http://schemas.microsoft.com/office/drawing/2014/main" id="{D13B5104-82F1-1949-AC88-B14CFB2977AC}"/>
              </a:ext>
            </a:extLst>
          </p:cNvPr>
          <p:cNvSpPr>
            <a:spLocks noGrp="1"/>
          </p:cNvSpPr>
          <p:nvPr>
            <p:ph type="pic" idx="13"/>
          </p:nvPr>
        </p:nvSpPr>
        <p:spPr>
          <a:xfrm>
            <a:off x="8217736" y="1820849"/>
            <a:ext cx="3538835" cy="4169722"/>
          </a:xfrm>
          <a:solidFill>
            <a:schemeClr val="tx1">
              <a:lumMod val="10000"/>
              <a:lumOff val="90000"/>
            </a:schemeClr>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Footer Placeholder 4">
            <a:extLst>
              <a:ext uri="{FF2B5EF4-FFF2-40B4-BE49-F238E27FC236}">
                <a16:creationId xmlns:a16="http://schemas.microsoft.com/office/drawing/2014/main" id="{E8B29E99-F6F0-5B4F-A6CA-19B160E90A0C}"/>
              </a:ext>
            </a:extLst>
          </p:cNvPr>
          <p:cNvSpPr>
            <a:spLocks noGrp="1"/>
          </p:cNvSpPr>
          <p:nvPr>
            <p:ph type="ftr" sz="quarter" idx="11"/>
          </p:nvPr>
        </p:nvSpPr>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5063B28F-572A-D843-83C2-4C42AABB7CD5}"/>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dirty="0"/>
          </a:p>
        </p:txBody>
      </p:sp>
      <p:pic>
        <p:nvPicPr>
          <p:cNvPr id="9" name="Picture 8">
            <a:extLst>
              <a:ext uri="{FF2B5EF4-FFF2-40B4-BE49-F238E27FC236}">
                <a16:creationId xmlns:a16="http://schemas.microsoft.com/office/drawing/2014/main" id="{3FDA94B3-0047-BB49-B768-2A66AE5CBD59}"/>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2900043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245F212-25E5-924E-9DAB-C0185A80A898}"/>
              </a:ext>
            </a:extLst>
          </p:cNvPr>
          <p:cNvSpPr>
            <a:spLocks noGrp="1"/>
          </p:cNvSpPr>
          <p:nvPr>
            <p:ph type="title"/>
          </p:nvPr>
        </p:nvSpPr>
        <p:spPr>
          <a:xfrm>
            <a:off x="431999" y="432908"/>
            <a:ext cx="10371752" cy="939182"/>
          </a:xfrm>
        </p:spPr>
        <p:txBody>
          <a:bodyPr/>
          <a:lstStyle>
            <a:lvl1pPr>
              <a:defRPr sz="3200"/>
            </a:lvl1pPr>
          </a:lstStyle>
          <a:p>
            <a:r>
              <a:rPr lang="en-US" dirty="0"/>
              <a:t>Click to edit Master title style</a:t>
            </a:r>
          </a:p>
        </p:txBody>
      </p:sp>
      <p:sp>
        <p:nvSpPr>
          <p:cNvPr id="10" name="Text Placeholder 3">
            <a:extLst>
              <a:ext uri="{FF2B5EF4-FFF2-40B4-BE49-F238E27FC236}">
                <a16:creationId xmlns:a16="http://schemas.microsoft.com/office/drawing/2014/main" id="{2CEDDB9A-7500-7247-9408-71B88817CF4B}"/>
              </a:ext>
            </a:extLst>
          </p:cNvPr>
          <p:cNvSpPr>
            <a:spLocks noGrp="1"/>
          </p:cNvSpPr>
          <p:nvPr>
            <p:ph type="body" sz="half" idx="2"/>
          </p:nvPr>
        </p:nvSpPr>
        <p:spPr>
          <a:xfrm>
            <a:off x="432000" y="1798667"/>
            <a:ext cx="4340026" cy="41990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Picture Placeholder 2">
            <a:extLst>
              <a:ext uri="{FF2B5EF4-FFF2-40B4-BE49-F238E27FC236}">
                <a16:creationId xmlns:a16="http://schemas.microsoft.com/office/drawing/2014/main" id="{1F65846F-E907-4E4F-8AEF-89CEA85E4D71}"/>
              </a:ext>
            </a:extLst>
          </p:cNvPr>
          <p:cNvSpPr>
            <a:spLocks noGrp="1"/>
          </p:cNvSpPr>
          <p:nvPr>
            <p:ph type="pic" idx="1"/>
          </p:nvPr>
        </p:nvSpPr>
        <p:spPr>
          <a:xfrm>
            <a:off x="5183188" y="1798667"/>
            <a:ext cx="6573383" cy="4199048"/>
          </a:xfrm>
          <a:solidFill>
            <a:schemeClr val="tx1">
              <a:lumMod val="10000"/>
              <a:lumOff val="90000"/>
            </a:schemeClr>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Footer Placeholder 4">
            <a:extLst>
              <a:ext uri="{FF2B5EF4-FFF2-40B4-BE49-F238E27FC236}">
                <a16:creationId xmlns:a16="http://schemas.microsoft.com/office/drawing/2014/main" id="{E8B29E99-F6F0-5B4F-A6CA-19B160E90A0C}"/>
              </a:ext>
            </a:extLst>
          </p:cNvPr>
          <p:cNvSpPr>
            <a:spLocks noGrp="1"/>
          </p:cNvSpPr>
          <p:nvPr>
            <p:ph type="ftr" sz="quarter" idx="11"/>
          </p:nvPr>
        </p:nvSpPr>
        <p:spPr>
          <a:xfrm>
            <a:off x="431999" y="6253200"/>
            <a:ext cx="10847982"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5063B28F-572A-D843-83C2-4C42AABB7CD5}"/>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9" name="Picture 8">
            <a:extLst>
              <a:ext uri="{FF2B5EF4-FFF2-40B4-BE49-F238E27FC236}">
                <a16:creationId xmlns:a16="http://schemas.microsoft.com/office/drawing/2014/main" id="{5EB30FDA-C877-8E42-A985-C5D6ABD25ED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2860155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Highlight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D9725A4-343D-DE40-9490-0E72C00FD1DE}"/>
              </a:ext>
            </a:extLst>
          </p:cNvPr>
          <p:cNvSpPr>
            <a:spLocks noGrp="1"/>
          </p:cNvSpPr>
          <p:nvPr>
            <p:ph type="pic" idx="1"/>
          </p:nvPr>
        </p:nvSpPr>
        <p:spPr>
          <a:xfrm>
            <a:off x="431999" y="432908"/>
            <a:ext cx="10348699" cy="5641827"/>
          </a:xfrm>
          <a:solidFill>
            <a:schemeClr val="tx1">
              <a:lumMod val="10000"/>
              <a:lumOff val="9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Content Placeholder 3">
            <a:extLst>
              <a:ext uri="{FF2B5EF4-FFF2-40B4-BE49-F238E27FC236}">
                <a16:creationId xmlns:a16="http://schemas.microsoft.com/office/drawing/2014/main" id="{AB8F16EE-ADAE-F043-9E47-E7D2CD869CE1}"/>
              </a:ext>
            </a:extLst>
          </p:cNvPr>
          <p:cNvSpPr>
            <a:spLocks noGrp="1"/>
          </p:cNvSpPr>
          <p:nvPr>
            <p:ph sz="half" idx="2" hasCustomPrompt="1"/>
          </p:nvPr>
        </p:nvSpPr>
        <p:spPr>
          <a:xfrm>
            <a:off x="4904109" y="3576478"/>
            <a:ext cx="5400000" cy="2115453"/>
          </a:xfrm>
          <a:solidFill>
            <a:srgbClr val="FFF0DE"/>
          </a:solidFill>
        </p:spPr>
        <p:txBody>
          <a:bodyPr lIns="216000" tIns="216000" rIns="216000" bIns="216000"/>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levels</a:t>
            </a:r>
          </a:p>
        </p:txBody>
      </p:sp>
      <p:sp>
        <p:nvSpPr>
          <p:cNvPr id="6" name="Footer Placeholder 5">
            <a:extLst>
              <a:ext uri="{FF2B5EF4-FFF2-40B4-BE49-F238E27FC236}">
                <a16:creationId xmlns:a16="http://schemas.microsoft.com/office/drawing/2014/main" id="{9E952825-DFE6-6140-9117-24FCE1BF32B0}"/>
              </a:ext>
            </a:extLst>
          </p:cNvPr>
          <p:cNvSpPr>
            <a:spLocks noGrp="1"/>
          </p:cNvSpPr>
          <p:nvPr>
            <p:ph type="ftr" sz="quarter" idx="11"/>
          </p:nvPr>
        </p:nvSpPr>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7" name="Slide Number Placeholder 6">
            <a:extLst>
              <a:ext uri="{FF2B5EF4-FFF2-40B4-BE49-F238E27FC236}">
                <a16:creationId xmlns:a16="http://schemas.microsoft.com/office/drawing/2014/main" id="{B6EADB55-B831-8345-832F-D46BBD889E79}"/>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10" name="Picture 9">
            <a:extLst>
              <a:ext uri="{FF2B5EF4-FFF2-40B4-BE49-F238E27FC236}">
                <a16:creationId xmlns:a16="http://schemas.microsoft.com/office/drawing/2014/main" id="{0CED28D6-85AF-FE41-A6A9-EE0A0570828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380771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179738-874C-D641-84C1-7A8D60F3881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AF6A37-2F30-534E-ABA5-4020BB4B5627}"/>
              </a:ext>
            </a:extLst>
          </p:cNvPr>
          <p:cNvSpPr>
            <a:spLocks noGrp="1"/>
          </p:cNvSpPr>
          <p:nvPr>
            <p:ph type="title"/>
          </p:nvPr>
        </p:nvSpPr>
        <p:spPr>
          <a:xfrm>
            <a:off x="431999" y="432908"/>
            <a:ext cx="10328766" cy="939182"/>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C1F4EE83-164F-6A4C-8BF9-DE94255D8E78}"/>
              </a:ext>
            </a:extLst>
          </p:cNvPr>
          <p:cNvSpPr>
            <a:spLocks noGrp="1"/>
          </p:cNvSpPr>
          <p:nvPr>
            <p:ph type="ftr" sz="quarter" idx="11"/>
          </p:nvPr>
        </p:nvSpPr>
        <p:spPr>
          <a:xfrm>
            <a:off x="431999" y="6253200"/>
            <a:ext cx="9149323"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5" name="Slide Number Placeholder 4">
            <a:extLst>
              <a:ext uri="{FF2B5EF4-FFF2-40B4-BE49-F238E27FC236}">
                <a16:creationId xmlns:a16="http://schemas.microsoft.com/office/drawing/2014/main" id="{ECC5B325-8423-7A40-9D12-8DB141A986DD}"/>
              </a:ext>
            </a:extLst>
          </p:cNvPr>
          <p:cNvSpPr>
            <a:spLocks noGrp="1"/>
          </p:cNvSpPr>
          <p:nvPr>
            <p:ph type="sldNum" sz="quarter" idx="12"/>
          </p:nvPr>
        </p:nvSpPr>
        <p:spPr>
          <a:xfrm>
            <a:off x="11158758" y="6253200"/>
            <a:ext cx="253092" cy="604800"/>
          </a:xfrm>
        </p:spPr>
        <p:txBody>
          <a:bodyPr/>
          <a:lstStyle/>
          <a:p>
            <a:fld id="{E37164D7-9B6A-1C43-ACF7-FB85B36CD2BA}" type="slidenum">
              <a:rPr lang="en-US" smtClean="0"/>
              <a:t>‹#›</a:t>
            </a:fld>
            <a:endParaRPr lang="en-US" dirty="0"/>
          </a:p>
        </p:txBody>
      </p:sp>
      <p:pic>
        <p:nvPicPr>
          <p:cNvPr id="8" name="Picture 7">
            <a:extLst>
              <a:ext uri="{FF2B5EF4-FFF2-40B4-BE49-F238E27FC236}">
                <a16:creationId xmlns:a16="http://schemas.microsoft.com/office/drawing/2014/main" id="{1DEB6C80-67A0-1D44-B354-8F087CEA4C98}"/>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966297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9" y="432908"/>
            <a:ext cx="10402488" cy="939182"/>
          </a:xfrm>
        </p:spPr>
        <p:txBody>
          <a:bodyPr/>
          <a:lstStyle/>
          <a:p>
            <a:r>
              <a:rPr lang="en-US" dirty="0"/>
              <a:t>Click to edit Master title style</a:t>
            </a:r>
          </a:p>
        </p:txBody>
      </p:sp>
      <p:sp>
        <p:nvSpPr>
          <p:cNvPr id="15" name="Chart Placeholder 2">
            <a:extLst>
              <a:ext uri="{FF2B5EF4-FFF2-40B4-BE49-F238E27FC236}">
                <a16:creationId xmlns:a16="http://schemas.microsoft.com/office/drawing/2014/main" id="{AB7457E5-D9DD-4648-A183-7A36708568BE}"/>
              </a:ext>
            </a:extLst>
          </p:cNvPr>
          <p:cNvSpPr>
            <a:spLocks noGrp="1"/>
          </p:cNvSpPr>
          <p:nvPr>
            <p:ph type="chart" sz="quarter" idx="13"/>
          </p:nvPr>
        </p:nvSpPr>
        <p:spPr>
          <a:xfrm>
            <a:off x="431800" y="1816435"/>
            <a:ext cx="11324771" cy="4187489"/>
          </a:xfrm>
        </p:spPr>
        <p:txBody>
          <a:bodyPr/>
          <a:lstStyle/>
          <a:p>
            <a:endParaRPr lang="en-US" dirty="0"/>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84320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9" name="Picture 8">
            <a:extLst>
              <a:ext uri="{FF2B5EF4-FFF2-40B4-BE49-F238E27FC236}">
                <a16:creationId xmlns:a16="http://schemas.microsoft.com/office/drawing/2014/main" id="{70CF4CAD-E646-D94D-8B2D-B149155E0FC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865075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97B294-167D-6949-BDB5-67C2EF86DB3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9" y="432908"/>
            <a:ext cx="10090228" cy="939182"/>
          </a:xfrm>
        </p:spPr>
        <p:txBody>
          <a:bodyPr/>
          <a:lstStyle/>
          <a:p>
            <a:r>
              <a:rPr lang="en-US" dirty="0"/>
              <a:t>Click to edit Master title style</a:t>
            </a:r>
          </a:p>
        </p:txBody>
      </p:sp>
      <p:sp>
        <p:nvSpPr>
          <p:cNvPr id="15" name="Chart Placeholder 2">
            <a:extLst>
              <a:ext uri="{FF2B5EF4-FFF2-40B4-BE49-F238E27FC236}">
                <a16:creationId xmlns:a16="http://schemas.microsoft.com/office/drawing/2014/main" id="{AB7457E5-D9DD-4648-A183-7A36708568BE}"/>
              </a:ext>
            </a:extLst>
          </p:cNvPr>
          <p:cNvSpPr>
            <a:spLocks noGrp="1"/>
          </p:cNvSpPr>
          <p:nvPr>
            <p:ph type="chart" sz="quarter" idx="13"/>
          </p:nvPr>
        </p:nvSpPr>
        <p:spPr>
          <a:xfrm>
            <a:off x="431801" y="1816435"/>
            <a:ext cx="10090426" cy="4187489"/>
          </a:xfrm>
        </p:spPr>
        <p:txBody>
          <a:bodyPr/>
          <a:lstStyle/>
          <a:p>
            <a:endParaRPr lang="en-US" dirty="0"/>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9242088"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158758" y="6253200"/>
            <a:ext cx="253092" cy="604800"/>
          </a:xfrm>
        </p:spPr>
        <p:txBody>
          <a:bodyPr/>
          <a:lstStyle/>
          <a:p>
            <a:fld id="{E37164D7-9B6A-1C43-ACF7-FB85B36CD2BA}" type="slidenum">
              <a:rPr lang="en-US" smtClean="0"/>
              <a:t>‹#›</a:t>
            </a:fld>
            <a:endParaRPr lang="en-US" dirty="0"/>
          </a:p>
        </p:txBody>
      </p:sp>
      <p:pic>
        <p:nvPicPr>
          <p:cNvPr id="10" name="Picture 9">
            <a:extLst>
              <a:ext uri="{FF2B5EF4-FFF2-40B4-BE49-F238E27FC236}">
                <a16:creationId xmlns:a16="http://schemas.microsoft.com/office/drawing/2014/main" id="{4E785200-5F42-114E-BBBE-945F747F3974}"/>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648078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hart with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8" y="432908"/>
            <a:ext cx="10375200" cy="939182"/>
          </a:xfrm>
        </p:spPr>
        <p:txBody>
          <a:bodyPr/>
          <a:lstStyle/>
          <a:p>
            <a:r>
              <a:rPr lang="en-US" dirty="0"/>
              <a:t>Click to edit Master title style</a:t>
            </a:r>
          </a:p>
        </p:txBody>
      </p:sp>
      <p:sp>
        <p:nvSpPr>
          <p:cNvPr id="15" name="Chart Placeholder 2">
            <a:extLst>
              <a:ext uri="{FF2B5EF4-FFF2-40B4-BE49-F238E27FC236}">
                <a16:creationId xmlns:a16="http://schemas.microsoft.com/office/drawing/2014/main" id="{AB7457E5-D9DD-4648-A183-7A36708568BE}"/>
              </a:ext>
            </a:extLst>
          </p:cNvPr>
          <p:cNvSpPr>
            <a:spLocks noGrp="1"/>
          </p:cNvSpPr>
          <p:nvPr>
            <p:ph type="chart" sz="quarter" idx="13"/>
          </p:nvPr>
        </p:nvSpPr>
        <p:spPr>
          <a:xfrm>
            <a:off x="431800" y="1816435"/>
            <a:ext cx="5400199" cy="4187489"/>
          </a:xfrm>
        </p:spPr>
        <p:txBody>
          <a:bodyPr/>
          <a:lstStyle/>
          <a:p>
            <a:endParaRPr lang="en-US" dirty="0"/>
          </a:p>
        </p:txBody>
      </p:sp>
      <p:sp>
        <p:nvSpPr>
          <p:cNvPr id="11" name="Content Placeholder 3">
            <a:extLst>
              <a:ext uri="{FF2B5EF4-FFF2-40B4-BE49-F238E27FC236}">
                <a16:creationId xmlns:a16="http://schemas.microsoft.com/office/drawing/2014/main" id="{251FD078-A536-DD4B-9EB8-2618FCA9D770}"/>
              </a:ext>
            </a:extLst>
          </p:cNvPr>
          <p:cNvSpPr>
            <a:spLocks noGrp="1"/>
          </p:cNvSpPr>
          <p:nvPr>
            <p:ph sz="half" idx="2"/>
          </p:nvPr>
        </p:nvSpPr>
        <p:spPr>
          <a:xfrm>
            <a:off x="6356571" y="1820849"/>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84320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dirty="0"/>
          </a:p>
        </p:txBody>
      </p:sp>
      <p:pic>
        <p:nvPicPr>
          <p:cNvPr id="9" name="Picture 8">
            <a:extLst>
              <a:ext uri="{FF2B5EF4-FFF2-40B4-BE49-F238E27FC236}">
                <a16:creationId xmlns:a16="http://schemas.microsoft.com/office/drawing/2014/main" id="{3BBAD8DD-4A4F-0F44-BB67-93CD9B09DDB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812059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hart with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8A2CCAE-3C19-BD44-B470-CE2CF160B6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8" y="432908"/>
            <a:ext cx="10249255" cy="939182"/>
          </a:xfrm>
        </p:spPr>
        <p:txBody>
          <a:bodyPr/>
          <a:lstStyle/>
          <a:p>
            <a:r>
              <a:rPr lang="en-US" dirty="0"/>
              <a:t>Click to edit Master title style</a:t>
            </a:r>
          </a:p>
        </p:txBody>
      </p:sp>
      <p:sp>
        <p:nvSpPr>
          <p:cNvPr id="15" name="Chart Placeholder 2">
            <a:extLst>
              <a:ext uri="{FF2B5EF4-FFF2-40B4-BE49-F238E27FC236}">
                <a16:creationId xmlns:a16="http://schemas.microsoft.com/office/drawing/2014/main" id="{AB7457E5-D9DD-4648-A183-7A36708568BE}"/>
              </a:ext>
            </a:extLst>
          </p:cNvPr>
          <p:cNvSpPr>
            <a:spLocks noGrp="1"/>
          </p:cNvSpPr>
          <p:nvPr>
            <p:ph type="chart" sz="quarter" idx="13"/>
          </p:nvPr>
        </p:nvSpPr>
        <p:spPr>
          <a:xfrm>
            <a:off x="431800" y="1816435"/>
            <a:ext cx="4823293" cy="4187489"/>
          </a:xfrm>
        </p:spPr>
        <p:txBody>
          <a:bodyPr/>
          <a:lstStyle/>
          <a:p>
            <a:endParaRPr lang="en-US" dirty="0"/>
          </a:p>
        </p:txBody>
      </p:sp>
      <p:sp>
        <p:nvSpPr>
          <p:cNvPr id="11" name="Content Placeholder 3">
            <a:extLst>
              <a:ext uri="{FF2B5EF4-FFF2-40B4-BE49-F238E27FC236}">
                <a16:creationId xmlns:a16="http://schemas.microsoft.com/office/drawing/2014/main" id="{251FD078-A536-DD4B-9EB8-2618FCA9D770}"/>
              </a:ext>
            </a:extLst>
          </p:cNvPr>
          <p:cNvSpPr>
            <a:spLocks noGrp="1"/>
          </p:cNvSpPr>
          <p:nvPr>
            <p:ph sz="half" idx="2"/>
          </p:nvPr>
        </p:nvSpPr>
        <p:spPr>
          <a:xfrm>
            <a:off x="5858138" y="1820849"/>
            <a:ext cx="4823115"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8910784"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158758" y="6253200"/>
            <a:ext cx="253092" cy="604800"/>
          </a:xfrm>
        </p:spPr>
        <p:txBody>
          <a:bodyPr/>
          <a:lstStyle/>
          <a:p>
            <a:fld id="{E37164D7-9B6A-1C43-ACF7-FB85B36CD2BA}" type="slidenum">
              <a:rPr lang="en-US" smtClean="0"/>
              <a:t>‹#›</a:t>
            </a:fld>
            <a:endParaRPr lang="en-US" dirty="0"/>
          </a:p>
        </p:txBody>
      </p:sp>
      <p:pic>
        <p:nvPicPr>
          <p:cNvPr id="10" name="Picture 9">
            <a:extLst>
              <a:ext uri="{FF2B5EF4-FFF2-40B4-BE49-F238E27FC236}">
                <a16:creationId xmlns:a16="http://schemas.microsoft.com/office/drawing/2014/main" id="{BDFA3675-910E-9043-9F0F-760B6F7805F1}"/>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937763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9" y="432908"/>
            <a:ext cx="10315514" cy="939182"/>
          </a:xfrm>
        </p:spPr>
        <p:txBody>
          <a:bodyPr/>
          <a:lstStyle/>
          <a:p>
            <a:r>
              <a:rPr lang="en-US" dirty="0"/>
              <a:t>Click to edit Master title style</a:t>
            </a:r>
          </a:p>
        </p:txBody>
      </p:sp>
      <p:sp>
        <p:nvSpPr>
          <p:cNvPr id="9" name="Table Placeholder 2">
            <a:extLst>
              <a:ext uri="{FF2B5EF4-FFF2-40B4-BE49-F238E27FC236}">
                <a16:creationId xmlns:a16="http://schemas.microsoft.com/office/drawing/2014/main" id="{BB9050EB-BB0B-7E4A-A871-D2BE8C87C8AC}"/>
              </a:ext>
            </a:extLst>
          </p:cNvPr>
          <p:cNvSpPr>
            <a:spLocks noGrp="1"/>
          </p:cNvSpPr>
          <p:nvPr>
            <p:ph type="tbl" sz="quarter" idx="14"/>
          </p:nvPr>
        </p:nvSpPr>
        <p:spPr>
          <a:xfrm>
            <a:off x="431800" y="1820863"/>
            <a:ext cx="11325225" cy="4170362"/>
          </a:xfrm>
        </p:spPr>
        <p:txBody>
          <a:bodyPr/>
          <a:lstStyle/>
          <a:p>
            <a:endParaRPr lang="en-US" dirty="0"/>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84320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10" name="Picture 9">
            <a:extLst>
              <a:ext uri="{FF2B5EF4-FFF2-40B4-BE49-F238E27FC236}">
                <a16:creationId xmlns:a16="http://schemas.microsoft.com/office/drawing/2014/main" id="{00B03B22-DE0A-6546-978F-654540BCD979}"/>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609398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ab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1127A3-6D40-7D48-98C2-E50681D7492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9" y="432908"/>
            <a:ext cx="10010720" cy="939182"/>
          </a:xfrm>
        </p:spPr>
        <p:txBody>
          <a:bodyPr/>
          <a:lstStyle/>
          <a:p>
            <a:r>
              <a:rPr lang="en-US" dirty="0"/>
              <a:t>Click to edit Master title style</a:t>
            </a:r>
          </a:p>
        </p:txBody>
      </p:sp>
      <p:sp>
        <p:nvSpPr>
          <p:cNvPr id="9" name="Table Placeholder 2">
            <a:extLst>
              <a:ext uri="{FF2B5EF4-FFF2-40B4-BE49-F238E27FC236}">
                <a16:creationId xmlns:a16="http://schemas.microsoft.com/office/drawing/2014/main" id="{BB9050EB-BB0B-7E4A-A871-D2BE8C87C8AC}"/>
              </a:ext>
            </a:extLst>
          </p:cNvPr>
          <p:cNvSpPr>
            <a:spLocks noGrp="1"/>
          </p:cNvSpPr>
          <p:nvPr>
            <p:ph type="tbl" sz="quarter" idx="14"/>
          </p:nvPr>
        </p:nvSpPr>
        <p:spPr>
          <a:xfrm>
            <a:off x="431800" y="1820863"/>
            <a:ext cx="10010913" cy="4170362"/>
          </a:xfrm>
        </p:spPr>
        <p:txBody>
          <a:bodyPr/>
          <a:lstStyle/>
          <a:p>
            <a:endParaRPr lang="en-US" dirty="0"/>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199701"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158758" y="6253200"/>
            <a:ext cx="253092" cy="604800"/>
          </a:xfrm>
        </p:spPr>
        <p:txBody>
          <a:bodyPr/>
          <a:lstStyle/>
          <a:p>
            <a:fld id="{E37164D7-9B6A-1C43-ACF7-FB85B36CD2BA}" type="slidenum">
              <a:rPr lang="en-US" smtClean="0"/>
              <a:t>‹#›</a:t>
            </a:fld>
            <a:endParaRPr lang="en-US" dirty="0"/>
          </a:p>
        </p:txBody>
      </p:sp>
      <p:pic>
        <p:nvPicPr>
          <p:cNvPr id="11" name="Picture 10">
            <a:extLst>
              <a:ext uri="{FF2B5EF4-FFF2-40B4-BE49-F238E27FC236}">
                <a16:creationId xmlns:a16="http://schemas.microsoft.com/office/drawing/2014/main" id="{E0724D0A-E14D-0649-8679-C06B86421B18}"/>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2585365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able with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8" y="432908"/>
            <a:ext cx="10262505" cy="939182"/>
          </a:xfrm>
        </p:spPr>
        <p:txBody>
          <a:bodyPr/>
          <a:lstStyle/>
          <a:p>
            <a:r>
              <a:rPr lang="en-US" dirty="0"/>
              <a:t>Click to edit Master title style</a:t>
            </a:r>
          </a:p>
        </p:txBody>
      </p:sp>
      <p:sp>
        <p:nvSpPr>
          <p:cNvPr id="9" name="Table Placeholder 2">
            <a:extLst>
              <a:ext uri="{FF2B5EF4-FFF2-40B4-BE49-F238E27FC236}">
                <a16:creationId xmlns:a16="http://schemas.microsoft.com/office/drawing/2014/main" id="{11516621-653E-5240-A9B8-B0209CDF9BD6}"/>
              </a:ext>
            </a:extLst>
          </p:cNvPr>
          <p:cNvSpPr>
            <a:spLocks noGrp="1"/>
          </p:cNvSpPr>
          <p:nvPr>
            <p:ph type="tbl" sz="quarter" idx="14"/>
          </p:nvPr>
        </p:nvSpPr>
        <p:spPr>
          <a:xfrm>
            <a:off x="431800" y="1816435"/>
            <a:ext cx="5400675" cy="4187490"/>
          </a:xfrm>
        </p:spPr>
        <p:txBody>
          <a:bodyPr/>
          <a:lstStyle/>
          <a:p>
            <a:endParaRPr lang="en-US"/>
          </a:p>
        </p:txBody>
      </p:sp>
      <p:sp>
        <p:nvSpPr>
          <p:cNvPr id="11" name="Content Placeholder 3">
            <a:extLst>
              <a:ext uri="{FF2B5EF4-FFF2-40B4-BE49-F238E27FC236}">
                <a16:creationId xmlns:a16="http://schemas.microsoft.com/office/drawing/2014/main" id="{251FD078-A536-DD4B-9EB8-2618FCA9D770}"/>
              </a:ext>
            </a:extLst>
          </p:cNvPr>
          <p:cNvSpPr>
            <a:spLocks noGrp="1"/>
          </p:cNvSpPr>
          <p:nvPr>
            <p:ph sz="half" idx="2"/>
          </p:nvPr>
        </p:nvSpPr>
        <p:spPr>
          <a:xfrm>
            <a:off x="6356571" y="1820849"/>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84320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10" name="Picture 9">
            <a:extLst>
              <a:ext uri="{FF2B5EF4-FFF2-40B4-BE49-F238E27FC236}">
                <a16:creationId xmlns:a16="http://schemas.microsoft.com/office/drawing/2014/main" id="{F0288B32-57C3-384E-8B23-2335ED9E78F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3530000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able with Tex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751230C-194E-3947-BE41-1C3A5D0DBB3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8" y="432908"/>
            <a:ext cx="10262505" cy="939182"/>
          </a:xfrm>
        </p:spPr>
        <p:txBody>
          <a:bodyPr/>
          <a:lstStyle/>
          <a:p>
            <a:r>
              <a:rPr lang="en-US" dirty="0"/>
              <a:t>Click to edit Master title style</a:t>
            </a:r>
          </a:p>
        </p:txBody>
      </p:sp>
      <p:sp>
        <p:nvSpPr>
          <p:cNvPr id="9" name="Table Placeholder 2">
            <a:extLst>
              <a:ext uri="{FF2B5EF4-FFF2-40B4-BE49-F238E27FC236}">
                <a16:creationId xmlns:a16="http://schemas.microsoft.com/office/drawing/2014/main" id="{11516621-653E-5240-A9B8-B0209CDF9BD6}"/>
              </a:ext>
            </a:extLst>
          </p:cNvPr>
          <p:cNvSpPr>
            <a:spLocks noGrp="1"/>
          </p:cNvSpPr>
          <p:nvPr>
            <p:ph type="tbl" sz="quarter" idx="14"/>
          </p:nvPr>
        </p:nvSpPr>
        <p:spPr>
          <a:xfrm>
            <a:off x="431800" y="1816435"/>
            <a:ext cx="4894875" cy="4187490"/>
          </a:xfrm>
        </p:spPr>
        <p:txBody>
          <a:bodyPr/>
          <a:lstStyle/>
          <a:p>
            <a:endParaRPr lang="en-US"/>
          </a:p>
        </p:txBody>
      </p:sp>
      <p:sp>
        <p:nvSpPr>
          <p:cNvPr id="11" name="Content Placeholder 3">
            <a:extLst>
              <a:ext uri="{FF2B5EF4-FFF2-40B4-BE49-F238E27FC236}">
                <a16:creationId xmlns:a16="http://schemas.microsoft.com/office/drawing/2014/main" id="{251FD078-A536-DD4B-9EB8-2618FCA9D770}"/>
              </a:ext>
            </a:extLst>
          </p:cNvPr>
          <p:cNvSpPr>
            <a:spLocks noGrp="1"/>
          </p:cNvSpPr>
          <p:nvPr>
            <p:ph sz="half" idx="2"/>
          </p:nvPr>
        </p:nvSpPr>
        <p:spPr>
          <a:xfrm>
            <a:off x="5758475" y="1820849"/>
            <a:ext cx="4894263" cy="41759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8937288"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158758" y="6253200"/>
            <a:ext cx="253092" cy="604800"/>
          </a:xfrm>
        </p:spPr>
        <p:txBody>
          <a:bodyPr/>
          <a:lstStyle/>
          <a:p>
            <a:fld id="{E37164D7-9B6A-1C43-ACF7-FB85B36CD2BA}" type="slidenum">
              <a:rPr lang="en-US" smtClean="0"/>
              <a:t>‹#›</a:t>
            </a:fld>
            <a:endParaRPr lang="en-US"/>
          </a:p>
        </p:txBody>
      </p:sp>
      <p:pic>
        <p:nvPicPr>
          <p:cNvPr id="12" name="Picture 11">
            <a:extLst>
              <a:ext uri="{FF2B5EF4-FFF2-40B4-BE49-F238E27FC236}">
                <a16:creationId xmlns:a16="http://schemas.microsoft.com/office/drawing/2014/main" id="{581132B5-49AA-6A4C-A38B-F9AE21673BEE}"/>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308404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martArt Diagram">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9" y="432908"/>
            <a:ext cx="10315514" cy="939182"/>
          </a:xfrm>
        </p:spPr>
        <p:txBody>
          <a:bodyPr/>
          <a:lstStyle/>
          <a:p>
            <a:r>
              <a:rPr lang="en-US" dirty="0"/>
              <a:t>Click to edit Master title style</a:t>
            </a:r>
          </a:p>
        </p:txBody>
      </p:sp>
      <p:sp>
        <p:nvSpPr>
          <p:cNvPr id="3" name="SmartArt Placeholder 2">
            <a:extLst>
              <a:ext uri="{FF2B5EF4-FFF2-40B4-BE49-F238E27FC236}">
                <a16:creationId xmlns:a16="http://schemas.microsoft.com/office/drawing/2014/main" id="{8DB9A806-2CF7-6343-A8B6-C036ACB5AEE2}"/>
              </a:ext>
            </a:extLst>
          </p:cNvPr>
          <p:cNvSpPr>
            <a:spLocks noGrp="1"/>
          </p:cNvSpPr>
          <p:nvPr>
            <p:ph type="dgm" sz="quarter" idx="15"/>
          </p:nvPr>
        </p:nvSpPr>
        <p:spPr>
          <a:xfrm>
            <a:off x="431800" y="1820863"/>
            <a:ext cx="11325225" cy="4170362"/>
          </a:xfrm>
        </p:spPr>
        <p:txBody>
          <a:bodyPr/>
          <a:lstStyle/>
          <a:p>
            <a:endParaRPr lang="en-GB"/>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84320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9" name="Picture 8">
            <a:extLst>
              <a:ext uri="{FF2B5EF4-FFF2-40B4-BE49-F238E27FC236}">
                <a16:creationId xmlns:a16="http://schemas.microsoft.com/office/drawing/2014/main" id="{9F5CEAEE-5DC3-E64B-8E7B-9C3D95A8F9B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2110567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martArt Diagram">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177C31-3748-8845-A8B2-108AA091896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9" y="432908"/>
            <a:ext cx="10010720" cy="939182"/>
          </a:xfrm>
        </p:spPr>
        <p:txBody>
          <a:bodyPr/>
          <a:lstStyle/>
          <a:p>
            <a:r>
              <a:rPr lang="en-US" dirty="0"/>
              <a:t>Click to edit Master title style</a:t>
            </a:r>
          </a:p>
        </p:txBody>
      </p:sp>
      <p:sp>
        <p:nvSpPr>
          <p:cNvPr id="4" name="SmartArt Placeholder 3">
            <a:extLst>
              <a:ext uri="{FF2B5EF4-FFF2-40B4-BE49-F238E27FC236}">
                <a16:creationId xmlns:a16="http://schemas.microsoft.com/office/drawing/2014/main" id="{C692126C-9D20-CE40-B1CD-A5026817CD49}"/>
              </a:ext>
            </a:extLst>
          </p:cNvPr>
          <p:cNvSpPr>
            <a:spLocks noGrp="1"/>
          </p:cNvSpPr>
          <p:nvPr>
            <p:ph type="dgm" sz="quarter" idx="15"/>
          </p:nvPr>
        </p:nvSpPr>
        <p:spPr>
          <a:xfrm>
            <a:off x="431800" y="1820863"/>
            <a:ext cx="10010775" cy="4170362"/>
          </a:xfrm>
        </p:spPr>
        <p:txBody>
          <a:bodyPr/>
          <a:lstStyle/>
          <a:p>
            <a:endParaRPr lang="en-GB"/>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199701"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158758" y="6253200"/>
            <a:ext cx="253092" cy="604800"/>
          </a:xfrm>
        </p:spPr>
        <p:txBody>
          <a:bodyPr/>
          <a:lstStyle/>
          <a:p>
            <a:fld id="{E37164D7-9B6A-1C43-ACF7-FB85B36CD2BA}" type="slidenum">
              <a:rPr lang="en-US" smtClean="0"/>
              <a:t>‹#›</a:t>
            </a:fld>
            <a:endParaRPr lang="en-US" dirty="0"/>
          </a:p>
        </p:txBody>
      </p:sp>
      <p:pic>
        <p:nvPicPr>
          <p:cNvPr id="9" name="Picture 8">
            <a:extLst>
              <a:ext uri="{FF2B5EF4-FFF2-40B4-BE49-F238E27FC236}">
                <a16:creationId xmlns:a16="http://schemas.microsoft.com/office/drawing/2014/main" id="{0A9511B6-76E0-0949-9959-D508ECA30A4D}"/>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261193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Content and Graphic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0E418B-C2E5-1548-B036-B48B1C87204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F19788-C706-E54F-B7A6-3ADBEE698AC6}"/>
              </a:ext>
            </a:extLst>
          </p:cNvPr>
          <p:cNvSpPr>
            <a:spLocks noGrp="1"/>
          </p:cNvSpPr>
          <p:nvPr>
            <p:ph type="title"/>
          </p:nvPr>
        </p:nvSpPr>
        <p:spPr>
          <a:xfrm>
            <a:off x="431999" y="432908"/>
            <a:ext cx="8813601" cy="93918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554F17C-BC56-EC43-91BF-CA12F3B9654D}"/>
              </a:ext>
            </a:extLst>
          </p:cNvPr>
          <p:cNvSpPr>
            <a:spLocks noGrp="1"/>
          </p:cNvSpPr>
          <p:nvPr>
            <p:ph idx="1"/>
          </p:nvPr>
        </p:nvSpPr>
        <p:spPr>
          <a:xfrm>
            <a:off x="431999" y="1816436"/>
            <a:ext cx="10979851" cy="4175950"/>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B354B6-4158-0247-AFE5-F9A8CE1C8C22}"/>
              </a:ext>
            </a:extLst>
          </p:cNvPr>
          <p:cNvSpPr>
            <a:spLocks noGrp="1"/>
          </p:cNvSpPr>
          <p:nvPr>
            <p:ph type="ftr" sz="quarter" idx="11"/>
          </p:nvPr>
        </p:nvSpPr>
        <p:spPr>
          <a:xfrm>
            <a:off x="431999" y="6251943"/>
            <a:ext cx="9283501" cy="6012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8BA5BB14-538F-1A4E-B3C9-EA3BA8B54064}"/>
              </a:ext>
            </a:extLst>
          </p:cNvPr>
          <p:cNvSpPr>
            <a:spLocks noGrp="1"/>
          </p:cNvSpPr>
          <p:nvPr>
            <p:ph type="sldNum" sz="quarter" idx="12"/>
          </p:nvPr>
        </p:nvSpPr>
        <p:spPr>
          <a:xfrm>
            <a:off x="11158758" y="6257530"/>
            <a:ext cx="253092" cy="601200"/>
          </a:xfrm>
        </p:spPr>
        <p:txBody>
          <a:bodyPr/>
          <a:lstStyle>
            <a:lvl1pPr>
              <a:defRPr>
                <a:solidFill>
                  <a:schemeClr val="tx1"/>
                </a:solidFill>
              </a:defRPr>
            </a:lvl1pPr>
          </a:lstStyle>
          <a:p>
            <a:fld id="{E37164D7-9B6A-1C43-ACF7-FB85B36CD2BA}" type="slidenum">
              <a:rPr lang="en-US" smtClean="0"/>
              <a:pPr/>
              <a:t>‹#›</a:t>
            </a:fld>
            <a:endParaRPr lang="en-US" dirty="0"/>
          </a:p>
        </p:txBody>
      </p:sp>
      <p:pic>
        <p:nvPicPr>
          <p:cNvPr id="10" name="Picture 9">
            <a:extLst>
              <a:ext uri="{FF2B5EF4-FFF2-40B4-BE49-F238E27FC236}">
                <a16:creationId xmlns:a16="http://schemas.microsoft.com/office/drawing/2014/main" id="{5D072539-B1FF-A942-9E63-8B4551B23143}"/>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909907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SmartArt Diagram with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8" y="432908"/>
            <a:ext cx="10262505" cy="939182"/>
          </a:xfrm>
        </p:spPr>
        <p:txBody>
          <a:bodyPr/>
          <a:lstStyle/>
          <a:p>
            <a:r>
              <a:rPr lang="en-US" dirty="0"/>
              <a:t>Click to edit Master title style</a:t>
            </a:r>
          </a:p>
        </p:txBody>
      </p:sp>
      <p:sp>
        <p:nvSpPr>
          <p:cNvPr id="3" name="SmartArt Placeholder 2">
            <a:extLst>
              <a:ext uri="{FF2B5EF4-FFF2-40B4-BE49-F238E27FC236}">
                <a16:creationId xmlns:a16="http://schemas.microsoft.com/office/drawing/2014/main" id="{6076E638-EDD6-5B43-B5BF-7DBCDC07388A}"/>
              </a:ext>
            </a:extLst>
          </p:cNvPr>
          <p:cNvSpPr>
            <a:spLocks noGrp="1"/>
          </p:cNvSpPr>
          <p:nvPr>
            <p:ph type="dgm" sz="quarter" idx="15"/>
          </p:nvPr>
        </p:nvSpPr>
        <p:spPr>
          <a:xfrm>
            <a:off x="431801" y="1816100"/>
            <a:ext cx="5400000" cy="4187825"/>
          </a:xfrm>
        </p:spPr>
        <p:txBody>
          <a:bodyPr/>
          <a:lstStyle/>
          <a:p>
            <a:endParaRPr lang="en-GB"/>
          </a:p>
        </p:txBody>
      </p:sp>
      <p:sp>
        <p:nvSpPr>
          <p:cNvPr id="11" name="Content Placeholder 3">
            <a:extLst>
              <a:ext uri="{FF2B5EF4-FFF2-40B4-BE49-F238E27FC236}">
                <a16:creationId xmlns:a16="http://schemas.microsoft.com/office/drawing/2014/main" id="{251FD078-A536-DD4B-9EB8-2618FCA9D770}"/>
              </a:ext>
            </a:extLst>
          </p:cNvPr>
          <p:cNvSpPr>
            <a:spLocks noGrp="1"/>
          </p:cNvSpPr>
          <p:nvPr>
            <p:ph sz="half" idx="2"/>
          </p:nvPr>
        </p:nvSpPr>
        <p:spPr>
          <a:xfrm>
            <a:off x="6356571" y="1820849"/>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84320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9" name="Picture 8">
            <a:extLst>
              <a:ext uri="{FF2B5EF4-FFF2-40B4-BE49-F238E27FC236}">
                <a16:creationId xmlns:a16="http://schemas.microsoft.com/office/drawing/2014/main" id="{227E7BD0-146C-6E4A-BB87-90962AE151C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541495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SmartArt Diagram with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B1C6F7-53D3-5E4A-AC28-8689E92943A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B5E8D29-A2B5-1D49-8963-29C91FC4539F}"/>
              </a:ext>
            </a:extLst>
          </p:cNvPr>
          <p:cNvSpPr>
            <a:spLocks noGrp="1"/>
          </p:cNvSpPr>
          <p:nvPr>
            <p:ph type="title"/>
          </p:nvPr>
        </p:nvSpPr>
        <p:spPr>
          <a:xfrm>
            <a:off x="431998" y="432908"/>
            <a:ext cx="10262505" cy="939182"/>
          </a:xfrm>
        </p:spPr>
        <p:txBody>
          <a:bodyPr/>
          <a:lstStyle/>
          <a:p>
            <a:r>
              <a:rPr lang="en-US" dirty="0"/>
              <a:t>Click to edit Master title style</a:t>
            </a:r>
          </a:p>
        </p:txBody>
      </p:sp>
      <p:sp>
        <p:nvSpPr>
          <p:cNvPr id="3" name="SmartArt Placeholder 2">
            <a:extLst>
              <a:ext uri="{FF2B5EF4-FFF2-40B4-BE49-F238E27FC236}">
                <a16:creationId xmlns:a16="http://schemas.microsoft.com/office/drawing/2014/main" id="{2E734543-0961-C948-A722-0C7DAE1FFDB8}"/>
              </a:ext>
            </a:extLst>
          </p:cNvPr>
          <p:cNvSpPr>
            <a:spLocks noGrp="1"/>
          </p:cNvSpPr>
          <p:nvPr>
            <p:ph type="dgm" sz="quarter" idx="15"/>
          </p:nvPr>
        </p:nvSpPr>
        <p:spPr>
          <a:xfrm>
            <a:off x="431800" y="1816100"/>
            <a:ext cx="4894263" cy="4187825"/>
          </a:xfrm>
        </p:spPr>
        <p:txBody>
          <a:bodyPr/>
          <a:lstStyle/>
          <a:p>
            <a:endParaRPr lang="en-GB" dirty="0"/>
          </a:p>
        </p:txBody>
      </p:sp>
      <p:sp>
        <p:nvSpPr>
          <p:cNvPr id="11" name="Content Placeholder 3">
            <a:extLst>
              <a:ext uri="{FF2B5EF4-FFF2-40B4-BE49-F238E27FC236}">
                <a16:creationId xmlns:a16="http://schemas.microsoft.com/office/drawing/2014/main" id="{251FD078-A536-DD4B-9EB8-2618FCA9D770}"/>
              </a:ext>
            </a:extLst>
          </p:cNvPr>
          <p:cNvSpPr>
            <a:spLocks noGrp="1"/>
          </p:cNvSpPr>
          <p:nvPr>
            <p:ph sz="half" idx="2"/>
          </p:nvPr>
        </p:nvSpPr>
        <p:spPr>
          <a:xfrm>
            <a:off x="5758475" y="1820849"/>
            <a:ext cx="4894263" cy="41759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800" y="6253200"/>
            <a:ext cx="8937288"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158758" y="6253200"/>
            <a:ext cx="253092" cy="604800"/>
          </a:xfrm>
        </p:spPr>
        <p:txBody>
          <a:bodyPr/>
          <a:lstStyle/>
          <a:p>
            <a:fld id="{E37164D7-9B6A-1C43-ACF7-FB85B36CD2BA}" type="slidenum">
              <a:rPr lang="en-US" smtClean="0"/>
              <a:t>‹#›</a:t>
            </a:fld>
            <a:endParaRPr lang="en-US"/>
          </a:p>
        </p:txBody>
      </p:sp>
      <p:pic>
        <p:nvPicPr>
          <p:cNvPr id="9" name="Picture 8">
            <a:extLst>
              <a:ext uri="{FF2B5EF4-FFF2-40B4-BE49-F238E27FC236}">
                <a16:creationId xmlns:a16="http://schemas.microsoft.com/office/drawing/2014/main" id="{CC36EF92-B320-FB4C-B835-AA0E3CC7908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372255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F6A37-2F30-534E-ABA5-4020BB4B5627}"/>
              </a:ext>
            </a:extLst>
          </p:cNvPr>
          <p:cNvSpPr>
            <a:spLocks noGrp="1"/>
          </p:cNvSpPr>
          <p:nvPr>
            <p:ph type="title"/>
          </p:nvPr>
        </p:nvSpPr>
        <p:spPr>
          <a:xfrm>
            <a:off x="431999" y="432908"/>
            <a:ext cx="10328766" cy="939182"/>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C1F4EE83-164F-6A4C-8BF9-DE94255D8E78}"/>
              </a:ext>
            </a:extLst>
          </p:cNvPr>
          <p:cNvSpPr>
            <a:spLocks noGrp="1"/>
          </p:cNvSpPr>
          <p:nvPr>
            <p:ph type="ftr" sz="quarter" idx="11"/>
          </p:nvPr>
        </p:nvSpPr>
        <p:spPr>
          <a:xfrm>
            <a:off x="431999" y="6253200"/>
            <a:ext cx="1084320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5" name="Slide Number Placeholder 4">
            <a:extLst>
              <a:ext uri="{FF2B5EF4-FFF2-40B4-BE49-F238E27FC236}">
                <a16:creationId xmlns:a16="http://schemas.microsoft.com/office/drawing/2014/main" id="{ECC5B325-8423-7A40-9D12-8DB141A986DD}"/>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7" name="Picture 6">
            <a:extLst>
              <a:ext uri="{FF2B5EF4-FFF2-40B4-BE49-F238E27FC236}">
                <a16:creationId xmlns:a16="http://schemas.microsoft.com/office/drawing/2014/main" id="{06D7CC14-21D7-2241-992B-C76F892DB98C}"/>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81593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179738-874C-D641-84C1-7A8D60F3881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AF6A37-2F30-534E-ABA5-4020BB4B5627}"/>
              </a:ext>
            </a:extLst>
          </p:cNvPr>
          <p:cNvSpPr>
            <a:spLocks noGrp="1"/>
          </p:cNvSpPr>
          <p:nvPr>
            <p:ph type="title"/>
          </p:nvPr>
        </p:nvSpPr>
        <p:spPr>
          <a:xfrm>
            <a:off x="431999" y="432908"/>
            <a:ext cx="10328766" cy="939182"/>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C1F4EE83-164F-6A4C-8BF9-DE94255D8E78}"/>
              </a:ext>
            </a:extLst>
          </p:cNvPr>
          <p:cNvSpPr>
            <a:spLocks noGrp="1"/>
          </p:cNvSpPr>
          <p:nvPr>
            <p:ph type="ftr" sz="quarter" idx="11"/>
          </p:nvPr>
        </p:nvSpPr>
        <p:spPr>
          <a:xfrm>
            <a:off x="431999" y="6253200"/>
            <a:ext cx="9149323"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5" name="Slide Number Placeholder 4">
            <a:extLst>
              <a:ext uri="{FF2B5EF4-FFF2-40B4-BE49-F238E27FC236}">
                <a16:creationId xmlns:a16="http://schemas.microsoft.com/office/drawing/2014/main" id="{ECC5B325-8423-7A40-9D12-8DB141A986DD}"/>
              </a:ext>
            </a:extLst>
          </p:cNvPr>
          <p:cNvSpPr>
            <a:spLocks noGrp="1"/>
          </p:cNvSpPr>
          <p:nvPr>
            <p:ph type="sldNum" sz="quarter" idx="12"/>
          </p:nvPr>
        </p:nvSpPr>
        <p:spPr>
          <a:xfrm>
            <a:off x="11158758" y="6253200"/>
            <a:ext cx="253092" cy="604800"/>
          </a:xfrm>
        </p:spPr>
        <p:txBody>
          <a:bodyPr/>
          <a:lstStyle/>
          <a:p>
            <a:fld id="{E37164D7-9B6A-1C43-ACF7-FB85B36CD2BA}" type="slidenum">
              <a:rPr lang="en-US" smtClean="0"/>
              <a:t>‹#›</a:t>
            </a:fld>
            <a:endParaRPr lang="en-US" dirty="0"/>
          </a:p>
        </p:txBody>
      </p:sp>
      <p:pic>
        <p:nvPicPr>
          <p:cNvPr id="8" name="Picture 7">
            <a:extLst>
              <a:ext uri="{FF2B5EF4-FFF2-40B4-BE49-F238E27FC236}">
                <a16:creationId xmlns:a16="http://schemas.microsoft.com/office/drawing/2014/main" id="{1DEB6C80-67A0-1D44-B354-8F087CEA4C98}"/>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988338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3200"/>
            <a:ext cx="10843200" cy="6048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a:p>
        </p:txBody>
      </p:sp>
      <p:pic>
        <p:nvPicPr>
          <p:cNvPr id="7" name="Picture 6">
            <a:extLst>
              <a:ext uri="{FF2B5EF4-FFF2-40B4-BE49-F238E27FC236}">
                <a16:creationId xmlns:a16="http://schemas.microsoft.com/office/drawing/2014/main" id="{D6200133-4448-4240-96BC-6DF2512D8E3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381321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a:gsLst>
            <a:gs pos="0">
              <a:schemeClr val="accent1"/>
            </a:gs>
            <a:gs pos="98000">
              <a:schemeClr val="accent2"/>
            </a:gs>
          </a:gsLst>
          <a:lin ang="270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267729-94E8-8D4D-B852-D832A1C9D64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descr="Logo &#10;&#10;NHS Midlands and Lancashire Commissioning Support Unit">
            <a:extLst>
              <a:ext uri="{FF2B5EF4-FFF2-40B4-BE49-F238E27FC236}">
                <a16:creationId xmlns:a16="http://schemas.microsoft.com/office/drawing/2014/main" id="{56313D32-1BAC-814E-9F8A-C721B5E1620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283749" y="466762"/>
            <a:ext cx="2459842" cy="756548"/>
          </a:xfrm>
          <a:prstGeom prst="rect">
            <a:avLst/>
          </a:prstGeom>
        </p:spPr>
      </p:pic>
      <p:sp>
        <p:nvSpPr>
          <p:cNvPr id="2" name="Title 1">
            <a:extLst>
              <a:ext uri="{FF2B5EF4-FFF2-40B4-BE49-F238E27FC236}">
                <a16:creationId xmlns:a16="http://schemas.microsoft.com/office/drawing/2014/main" id="{6A800EF8-4A82-8A4C-96A0-D78EBD9ED1FD}"/>
              </a:ext>
            </a:extLst>
          </p:cNvPr>
          <p:cNvSpPr>
            <a:spLocks noGrp="1"/>
          </p:cNvSpPr>
          <p:nvPr>
            <p:ph type="title" hasCustomPrompt="1"/>
          </p:nvPr>
        </p:nvSpPr>
        <p:spPr>
          <a:xfrm>
            <a:off x="448057" y="1587500"/>
            <a:ext cx="7556256" cy="2082020"/>
          </a:xfrm>
        </p:spPr>
        <p:txBody>
          <a:bodyPr anchor="b"/>
          <a:lstStyle>
            <a:lvl1pPr>
              <a:defRPr sz="4400">
                <a:solidFill>
                  <a:schemeClr val="bg1"/>
                </a:solidFill>
              </a:defRPr>
            </a:lvl1pPr>
          </a:lstStyle>
          <a:p>
            <a:r>
              <a:rPr lang="en-US" dirty="0"/>
              <a:t>Click to edit Divider title style</a:t>
            </a:r>
          </a:p>
        </p:txBody>
      </p:sp>
      <p:sp>
        <p:nvSpPr>
          <p:cNvPr id="3" name="Text Placeholder 2">
            <a:extLst>
              <a:ext uri="{FF2B5EF4-FFF2-40B4-BE49-F238E27FC236}">
                <a16:creationId xmlns:a16="http://schemas.microsoft.com/office/drawing/2014/main" id="{13E2A1BD-6EA5-5148-AC97-A6CE1E2688DF}"/>
              </a:ext>
            </a:extLst>
          </p:cNvPr>
          <p:cNvSpPr>
            <a:spLocks noGrp="1"/>
          </p:cNvSpPr>
          <p:nvPr>
            <p:ph type="body" idx="1"/>
          </p:nvPr>
        </p:nvSpPr>
        <p:spPr>
          <a:xfrm>
            <a:off x="448057" y="4019408"/>
            <a:ext cx="7556256" cy="174684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a:xfrm>
            <a:off x="431999" y="6251321"/>
            <a:ext cx="7572314" cy="601092"/>
          </a:xfrm>
        </p:spPr>
        <p:txBody>
          <a:bodyPr/>
          <a:lstStyle>
            <a:lvl1pPr>
              <a:defRPr>
                <a:solidFill>
                  <a:schemeClr val="bg1"/>
                </a:solidFill>
              </a:defRPr>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a:xfrm>
            <a:off x="11503479" y="6251320"/>
            <a:ext cx="253092" cy="606825"/>
          </a:xfrm>
        </p:spPr>
        <p:txBody>
          <a:bodyPr/>
          <a:lstStyle/>
          <a:p>
            <a:fld id="{E37164D7-9B6A-1C43-ACF7-FB85B36CD2BA}" type="slidenum">
              <a:rPr lang="en-US" smtClean="0"/>
              <a:t>‹#›</a:t>
            </a:fld>
            <a:endParaRPr lang="en-US" dirty="0"/>
          </a:p>
        </p:txBody>
      </p:sp>
      <p:pic>
        <p:nvPicPr>
          <p:cNvPr id="11" name="Picture 10" descr="Logo &#10;&#10;MLCSU Clinical Medicines Management and Optimisation">
            <a:extLst>
              <a:ext uri="{FF2B5EF4-FFF2-40B4-BE49-F238E27FC236}">
                <a16:creationId xmlns:a16="http://schemas.microsoft.com/office/drawing/2014/main" id="{170A824A-BF51-124E-9C4B-808648F56B04}"/>
              </a:ext>
            </a:extLst>
          </p:cNvPr>
          <p:cNvPicPr>
            <a:picLocks noChangeAspect="1"/>
          </p:cNvPicPr>
          <p:nvPr userDrawn="1"/>
        </p:nvPicPr>
        <p:blipFill>
          <a:blip r:embed="rId4"/>
          <a:srcRect/>
          <a:stretch/>
        </p:blipFill>
        <p:spPr>
          <a:xfrm>
            <a:off x="454576" y="455455"/>
            <a:ext cx="2323847" cy="837666"/>
          </a:xfrm>
          <a:prstGeom prst="rect">
            <a:avLst/>
          </a:prstGeom>
        </p:spPr>
      </p:pic>
    </p:spTree>
    <p:extLst>
      <p:ext uri="{BB962C8B-B14F-4D97-AF65-F5344CB8AC3E}">
        <p14:creationId xmlns:p14="http://schemas.microsoft.com/office/powerpoint/2010/main" val="185499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3D39F8-3B5F-BB4E-AD89-C1720D2F3B2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
        <p:nvSpPr>
          <p:cNvPr id="9" name="Title 1">
            <a:extLst>
              <a:ext uri="{FF2B5EF4-FFF2-40B4-BE49-F238E27FC236}">
                <a16:creationId xmlns:a16="http://schemas.microsoft.com/office/drawing/2014/main" id="{7A0DEF28-C0AA-F34F-AC83-6E8DB1229F85}"/>
              </a:ext>
            </a:extLst>
          </p:cNvPr>
          <p:cNvSpPr>
            <a:spLocks noGrp="1"/>
          </p:cNvSpPr>
          <p:nvPr>
            <p:ph type="title"/>
          </p:nvPr>
        </p:nvSpPr>
        <p:spPr>
          <a:xfrm>
            <a:off x="431999" y="432908"/>
            <a:ext cx="10341016" cy="939182"/>
          </a:xfrm>
        </p:spPr>
        <p:txBody>
          <a:bodyPr/>
          <a:lstStyle>
            <a:lvl1pPr>
              <a:defRPr>
                <a:latin typeface="+mn-lt"/>
              </a:defRPr>
            </a:lvl1pPr>
          </a:lstStyle>
          <a:p>
            <a:r>
              <a:rPr lang="en-US" dirty="0"/>
              <a:t>Click to edit Master title style</a:t>
            </a:r>
          </a:p>
        </p:txBody>
      </p:sp>
      <p:sp>
        <p:nvSpPr>
          <p:cNvPr id="8" name="Content Placeholder 2">
            <a:extLst>
              <a:ext uri="{FF2B5EF4-FFF2-40B4-BE49-F238E27FC236}">
                <a16:creationId xmlns:a16="http://schemas.microsoft.com/office/drawing/2014/main" id="{F20987DA-20E4-6D48-AE56-E1B191556B69}"/>
              </a:ext>
            </a:extLst>
          </p:cNvPr>
          <p:cNvSpPr>
            <a:spLocks noGrp="1"/>
          </p:cNvSpPr>
          <p:nvPr>
            <p:ph idx="1"/>
          </p:nvPr>
        </p:nvSpPr>
        <p:spPr>
          <a:xfrm>
            <a:off x="431999" y="1816436"/>
            <a:ext cx="11324572" cy="4175950"/>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B354B6-4158-0247-AFE5-F9A8CE1C8C22}"/>
              </a:ext>
            </a:extLst>
          </p:cNvPr>
          <p:cNvSpPr>
            <a:spLocks noGrp="1"/>
          </p:cNvSpPr>
          <p:nvPr>
            <p:ph type="ftr" sz="quarter" idx="11"/>
          </p:nvPr>
        </p:nvSpPr>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8BA5BB14-538F-1A4E-B3C9-EA3BA8B54064}"/>
              </a:ext>
            </a:extLst>
          </p:cNvPr>
          <p:cNvSpPr>
            <a:spLocks noGrp="1"/>
          </p:cNvSpPr>
          <p:nvPr>
            <p:ph type="sldNum" sz="quarter" idx="12"/>
          </p:nvPr>
        </p:nvSpPr>
        <p:spPr>
          <a:xfrm>
            <a:off x="11503479" y="6253200"/>
            <a:ext cx="253092" cy="604800"/>
          </a:xfrm>
        </p:spPr>
        <p:txBody>
          <a:bodyPr/>
          <a:lstStyle>
            <a:lvl1pPr>
              <a:defRPr sz="900">
                <a:solidFill>
                  <a:schemeClr val="tx1"/>
                </a:solidFill>
              </a:defRPr>
            </a:lvl1pPr>
          </a:lstStyle>
          <a:p>
            <a:fld id="{E37164D7-9B6A-1C43-ACF7-FB85B36CD2BA}" type="slidenum">
              <a:rPr lang="en-US" smtClean="0"/>
              <a:pPr/>
              <a:t>‹#›</a:t>
            </a:fld>
            <a:endParaRPr lang="en-US"/>
          </a:p>
        </p:txBody>
      </p:sp>
    </p:spTree>
    <p:extLst>
      <p:ext uri="{BB962C8B-B14F-4D97-AF65-F5344CB8AC3E}">
        <p14:creationId xmlns:p14="http://schemas.microsoft.com/office/powerpoint/2010/main" val="305270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Content and Graphic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0E418B-C2E5-1548-B036-B48B1C87204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F19788-C706-E54F-B7A6-3ADBEE698AC6}"/>
              </a:ext>
            </a:extLst>
          </p:cNvPr>
          <p:cNvSpPr>
            <a:spLocks noGrp="1"/>
          </p:cNvSpPr>
          <p:nvPr>
            <p:ph type="title"/>
          </p:nvPr>
        </p:nvSpPr>
        <p:spPr>
          <a:xfrm>
            <a:off x="431999" y="432908"/>
            <a:ext cx="8813601" cy="93918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554F17C-BC56-EC43-91BF-CA12F3B9654D}"/>
              </a:ext>
            </a:extLst>
          </p:cNvPr>
          <p:cNvSpPr>
            <a:spLocks noGrp="1"/>
          </p:cNvSpPr>
          <p:nvPr>
            <p:ph idx="1"/>
          </p:nvPr>
        </p:nvSpPr>
        <p:spPr>
          <a:xfrm>
            <a:off x="431999" y="1816436"/>
            <a:ext cx="10979851" cy="4175950"/>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B354B6-4158-0247-AFE5-F9A8CE1C8C22}"/>
              </a:ext>
            </a:extLst>
          </p:cNvPr>
          <p:cNvSpPr>
            <a:spLocks noGrp="1"/>
          </p:cNvSpPr>
          <p:nvPr>
            <p:ph type="ftr" sz="quarter" idx="11"/>
          </p:nvPr>
        </p:nvSpPr>
        <p:spPr>
          <a:xfrm>
            <a:off x="431999" y="6251943"/>
            <a:ext cx="9283501" cy="601200"/>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8BA5BB14-538F-1A4E-B3C9-EA3BA8B54064}"/>
              </a:ext>
            </a:extLst>
          </p:cNvPr>
          <p:cNvSpPr>
            <a:spLocks noGrp="1"/>
          </p:cNvSpPr>
          <p:nvPr>
            <p:ph type="sldNum" sz="quarter" idx="12"/>
          </p:nvPr>
        </p:nvSpPr>
        <p:spPr>
          <a:xfrm>
            <a:off x="11158758" y="6257530"/>
            <a:ext cx="253092" cy="601200"/>
          </a:xfrm>
        </p:spPr>
        <p:txBody>
          <a:bodyPr/>
          <a:lstStyle>
            <a:lvl1pPr>
              <a:defRPr>
                <a:solidFill>
                  <a:schemeClr val="tx1"/>
                </a:solidFill>
              </a:defRPr>
            </a:lvl1pPr>
          </a:lstStyle>
          <a:p>
            <a:fld id="{E37164D7-9B6A-1C43-ACF7-FB85B36CD2BA}" type="slidenum">
              <a:rPr lang="en-US" smtClean="0"/>
              <a:pPr/>
              <a:t>‹#›</a:t>
            </a:fld>
            <a:endParaRPr lang="en-US" dirty="0"/>
          </a:p>
        </p:txBody>
      </p:sp>
      <p:pic>
        <p:nvPicPr>
          <p:cNvPr id="10" name="Picture 9">
            <a:extLst>
              <a:ext uri="{FF2B5EF4-FFF2-40B4-BE49-F238E27FC236}">
                <a16:creationId xmlns:a16="http://schemas.microsoft.com/office/drawing/2014/main" id="{5D072539-B1FF-A942-9E63-8B4551B23143}"/>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82285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BD95-054A-AD43-8189-AD0C5724B669}"/>
              </a:ext>
            </a:extLst>
          </p:cNvPr>
          <p:cNvSpPr>
            <a:spLocks noGrp="1"/>
          </p:cNvSpPr>
          <p:nvPr>
            <p:ph type="title"/>
          </p:nvPr>
        </p:nvSpPr>
        <p:spPr>
          <a:xfrm>
            <a:off x="431999" y="432908"/>
            <a:ext cx="10333332" cy="93918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EA51529-D023-7E41-AEF9-89D071FA4243}"/>
              </a:ext>
            </a:extLst>
          </p:cNvPr>
          <p:cNvSpPr>
            <a:spLocks noGrp="1"/>
          </p:cNvSpPr>
          <p:nvPr>
            <p:ph sz="half" idx="1"/>
          </p:nvPr>
        </p:nvSpPr>
        <p:spPr>
          <a:xfrm>
            <a:off x="431999" y="1820849"/>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BFE038F-054E-0B4F-A5EE-E86784A74468}"/>
              </a:ext>
            </a:extLst>
          </p:cNvPr>
          <p:cNvSpPr>
            <a:spLocks noGrp="1"/>
          </p:cNvSpPr>
          <p:nvPr>
            <p:ph sz="half" idx="2"/>
          </p:nvPr>
        </p:nvSpPr>
        <p:spPr>
          <a:xfrm>
            <a:off x="6356571" y="1820849"/>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21B6B77-6815-8C4E-821B-3D893B58ED7B}"/>
              </a:ext>
            </a:extLst>
          </p:cNvPr>
          <p:cNvSpPr>
            <a:spLocks noGrp="1"/>
          </p:cNvSpPr>
          <p:nvPr>
            <p:ph type="ftr" sz="quarter" idx="11"/>
          </p:nvPr>
        </p:nvSpPr>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7" name="Slide Number Placeholder 6">
            <a:extLst>
              <a:ext uri="{FF2B5EF4-FFF2-40B4-BE49-F238E27FC236}">
                <a16:creationId xmlns:a16="http://schemas.microsoft.com/office/drawing/2014/main" id="{80ECDA96-65EB-0A41-8ADA-D92FE19A0B1E}"/>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dirty="0"/>
          </a:p>
        </p:txBody>
      </p:sp>
      <p:pic>
        <p:nvPicPr>
          <p:cNvPr id="9" name="Picture 8">
            <a:extLst>
              <a:ext uri="{FF2B5EF4-FFF2-40B4-BE49-F238E27FC236}">
                <a16:creationId xmlns:a16="http://schemas.microsoft.com/office/drawing/2014/main" id="{630F04A4-86E6-AB40-A198-BA2332A88B0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70231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911386-B63B-7D4A-9484-28D6D52DDF8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F7BD95-054A-AD43-8189-AD0C5724B66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EA51529-D023-7E41-AEF9-89D071FA4243}"/>
              </a:ext>
            </a:extLst>
          </p:cNvPr>
          <p:cNvSpPr>
            <a:spLocks noGrp="1"/>
          </p:cNvSpPr>
          <p:nvPr>
            <p:ph sz="half" idx="1"/>
          </p:nvPr>
        </p:nvSpPr>
        <p:spPr>
          <a:xfrm>
            <a:off x="431999" y="1820849"/>
            <a:ext cx="4999241"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BFE038F-054E-0B4F-A5EE-E86784A74468}"/>
              </a:ext>
            </a:extLst>
          </p:cNvPr>
          <p:cNvSpPr>
            <a:spLocks noGrp="1"/>
          </p:cNvSpPr>
          <p:nvPr>
            <p:ph sz="half" idx="2"/>
          </p:nvPr>
        </p:nvSpPr>
        <p:spPr>
          <a:xfrm>
            <a:off x="5863239" y="1820849"/>
            <a:ext cx="4999241"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21B6B77-6815-8C4E-821B-3D893B58ED7B}"/>
              </a:ext>
            </a:extLst>
          </p:cNvPr>
          <p:cNvSpPr>
            <a:spLocks noGrp="1"/>
          </p:cNvSpPr>
          <p:nvPr>
            <p:ph type="ftr" sz="quarter" idx="11"/>
          </p:nvPr>
        </p:nvSpPr>
        <p:spPr>
          <a:xfrm>
            <a:off x="431999" y="6244857"/>
            <a:ext cx="9093001" cy="607556"/>
          </a:xfrm>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7" name="Slide Number Placeholder 6">
            <a:extLst>
              <a:ext uri="{FF2B5EF4-FFF2-40B4-BE49-F238E27FC236}">
                <a16:creationId xmlns:a16="http://schemas.microsoft.com/office/drawing/2014/main" id="{80ECDA96-65EB-0A41-8ADA-D92FE19A0B1E}"/>
              </a:ext>
            </a:extLst>
          </p:cNvPr>
          <p:cNvSpPr>
            <a:spLocks noGrp="1"/>
          </p:cNvSpPr>
          <p:nvPr>
            <p:ph type="sldNum" sz="quarter" idx="12"/>
          </p:nvPr>
        </p:nvSpPr>
        <p:spPr>
          <a:xfrm>
            <a:off x="11158758" y="6244857"/>
            <a:ext cx="253092" cy="604800"/>
          </a:xfrm>
        </p:spPr>
        <p:txBody>
          <a:bodyPr/>
          <a:lstStyle/>
          <a:p>
            <a:fld id="{E37164D7-9B6A-1C43-ACF7-FB85B36CD2BA}" type="slidenum">
              <a:rPr lang="en-US" smtClean="0"/>
              <a:t>‹#›</a:t>
            </a:fld>
            <a:endParaRPr lang="en-US" dirty="0"/>
          </a:p>
        </p:txBody>
      </p:sp>
      <p:pic>
        <p:nvPicPr>
          <p:cNvPr id="10" name="Picture 9">
            <a:extLst>
              <a:ext uri="{FF2B5EF4-FFF2-40B4-BE49-F238E27FC236}">
                <a16:creationId xmlns:a16="http://schemas.microsoft.com/office/drawing/2014/main" id="{EC275AD7-B96E-7F4F-93AC-FCA797025EF6}"/>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136243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lumn Highlight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464C6A-C608-794B-8A6C-09CDB8250BB0}"/>
              </a:ext>
            </a:extLst>
          </p:cNvPr>
          <p:cNvSpPr>
            <a:spLocks noGrp="1"/>
          </p:cNvSpPr>
          <p:nvPr>
            <p:ph type="title"/>
          </p:nvPr>
        </p:nvSpPr>
        <p:spPr>
          <a:xfrm>
            <a:off x="431999" y="432908"/>
            <a:ext cx="10375200" cy="939182"/>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024A4120-0160-F448-8A6D-47C24B4ADBFD}"/>
              </a:ext>
            </a:extLst>
          </p:cNvPr>
          <p:cNvSpPr>
            <a:spLocks noGrp="1"/>
          </p:cNvSpPr>
          <p:nvPr>
            <p:ph sz="half" idx="1"/>
          </p:nvPr>
        </p:nvSpPr>
        <p:spPr>
          <a:xfrm>
            <a:off x="431999" y="1820849"/>
            <a:ext cx="5400000" cy="4169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B49A68C2-F296-5549-998A-6FA8C47BFD6C}"/>
              </a:ext>
            </a:extLst>
          </p:cNvPr>
          <p:cNvSpPr>
            <a:spLocks noGrp="1"/>
          </p:cNvSpPr>
          <p:nvPr>
            <p:ph sz="half" idx="2"/>
          </p:nvPr>
        </p:nvSpPr>
        <p:spPr>
          <a:xfrm>
            <a:off x="6356571" y="1820849"/>
            <a:ext cx="5400000" cy="4169721"/>
          </a:xfrm>
          <a:solidFill>
            <a:srgbClr val="FFF0DE"/>
          </a:solidFill>
        </p:spPr>
        <p:txBody>
          <a:bodyPr lIns="216000" tIns="216000" rIns="216000" bIns="216000"/>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D4D54C6E-E837-8144-AA55-AF1CE76F3535}"/>
              </a:ext>
            </a:extLst>
          </p:cNvPr>
          <p:cNvSpPr>
            <a:spLocks noGrp="1"/>
          </p:cNvSpPr>
          <p:nvPr>
            <p:ph type="ftr" sz="quarter" idx="11"/>
          </p:nvPr>
        </p:nvSpPr>
        <p:spPr/>
        <p:txBody>
          <a:bodyPr/>
          <a:lstStyle>
            <a:lvl1pPr>
              <a:defRPr b="0"/>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9" name="Slide Number Placeholder 8">
            <a:extLst>
              <a:ext uri="{FF2B5EF4-FFF2-40B4-BE49-F238E27FC236}">
                <a16:creationId xmlns:a16="http://schemas.microsoft.com/office/drawing/2014/main" id="{51710566-1DA2-3B48-99D1-912324A54657}"/>
              </a:ext>
            </a:extLst>
          </p:cNvPr>
          <p:cNvSpPr>
            <a:spLocks noGrp="1"/>
          </p:cNvSpPr>
          <p:nvPr>
            <p:ph type="sldNum" sz="quarter" idx="12"/>
          </p:nvPr>
        </p:nvSpPr>
        <p:spPr>
          <a:xfrm>
            <a:off x="11503479" y="6253200"/>
            <a:ext cx="253092" cy="604800"/>
          </a:xfrm>
        </p:spPr>
        <p:txBody>
          <a:bodyPr/>
          <a:lstStyle/>
          <a:p>
            <a:fld id="{E37164D7-9B6A-1C43-ACF7-FB85B36CD2BA}" type="slidenum">
              <a:rPr lang="en-US" smtClean="0"/>
              <a:t>‹#›</a:t>
            </a:fld>
            <a:endParaRPr lang="en-US" dirty="0"/>
          </a:p>
        </p:txBody>
      </p:sp>
      <p:pic>
        <p:nvPicPr>
          <p:cNvPr id="11" name="Picture 10">
            <a:extLst>
              <a:ext uri="{FF2B5EF4-FFF2-40B4-BE49-F238E27FC236}">
                <a16:creationId xmlns:a16="http://schemas.microsoft.com/office/drawing/2014/main" id="{08C77845-6802-B641-88BF-E14A8A55AE2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91034" y="442433"/>
            <a:ext cx="648000" cy="576000"/>
          </a:xfrm>
          <a:prstGeom prst="rect">
            <a:avLst/>
          </a:prstGeom>
        </p:spPr>
      </p:pic>
    </p:spTree>
    <p:extLst>
      <p:ext uri="{BB962C8B-B14F-4D97-AF65-F5344CB8AC3E}">
        <p14:creationId xmlns:p14="http://schemas.microsoft.com/office/powerpoint/2010/main" val="4108045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image" Target="../media/image6.jpe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5116C-1837-6348-81E3-EEEBD9B505DB}"/>
              </a:ext>
            </a:extLst>
          </p:cNvPr>
          <p:cNvSpPr>
            <a:spLocks noGrp="1"/>
          </p:cNvSpPr>
          <p:nvPr>
            <p:ph type="title"/>
          </p:nvPr>
        </p:nvSpPr>
        <p:spPr>
          <a:xfrm>
            <a:off x="431999" y="864000"/>
            <a:ext cx="11324572" cy="93918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CAE7B532-5097-4646-B1CE-1DCCCB5DA87A}"/>
              </a:ext>
            </a:extLst>
          </p:cNvPr>
          <p:cNvSpPr>
            <a:spLocks noGrp="1"/>
          </p:cNvSpPr>
          <p:nvPr>
            <p:ph type="body" idx="1"/>
          </p:nvPr>
        </p:nvSpPr>
        <p:spPr>
          <a:xfrm>
            <a:off x="431999" y="2239862"/>
            <a:ext cx="11324572" cy="375811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900B7CE-B133-AD41-BA55-8D3D124CCF08}"/>
              </a:ext>
            </a:extLst>
          </p:cNvPr>
          <p:cNvSpPr>
            <a:spLocks noGrp="1"/>
          </p:cNvSpPr>
          <p:nvPr>
            <p:ph type="dt" sz="half" idx="2"/>
          </p:nvPr>
        </p:nvSpPr>
        <p:spPr>
          <a:xfrm>
            <a:off x="431999" y="6252090"/>
            <a:ext cx="2743200" cy="365125"/>
          </a:xfrm>
          <a:prstGeom prst="rect">
            <a:avLst/>
          </a:prstGeom>
        </p:spPr>
        <p:txBody>
          <a:bodyPr vert="horz" lIns="0" tIns="0" rIns="0" bIns="0" rtlCol="0" anchor="ctr"/>
          <a:lstStyle>
            <a:lvl1pPr algn="l">
              <a:defRPr sz="1600" b="1">
                <a:solidFill>
                  <a:schemeClr val="tx2"/>
                </a:solidFill>
              </a:defRPr>
            </a:lvl1pPr>
          </a:lstStyle>
          <a:p>
            <a:endParaRPr lang="en-GB" dirty="0"/>
          </a:p>
        </p:txBody>
      </p:sp>
    </p:spTree>
    <p:extLst>
      <p:ext uri="{BB962C8B-B14F-4D97-AF65-F5344CB8AC3E}">
        <p14:creationId xmlns:p14="http://schemas.microsoft.com/office/powerpoint/2010/main" val="4015274751"/>
      </p:ext>
    </p:extLst>
  </p:cSld>
  <p:clrMap bg1="lt1" tx1="dk1" bg2="lt2" tx2="dk2" accent1="accent1" accent2="accent2" accent3="accent3" accent4="accent4" accent5="accent5" accent6="accent6" hlink="hlink" folHlink="folHlink"/>
  <p:sldLayoutIdLst>
    <p:sldLayoutId id="2147483701" r:id="rId1"/>
    <p:sldLayoutId id="2147483986" r:id="rId2"/>
    <p:sldLayoutId id="2147483987" r:id="rId3"/>
  </p:sldLayoutIdLst>
  <p:hf hdr="0"/>
  <p:txStyles>
    <p:titleStyle>
      <a:lvl1pPr algn="l" defTabSz="914400" rtl="0" eaLnBrk="1" latinLnBrk="0" hangingPunct="1">
        <a:lnSpc>
          <a:spcPct val="90000"/>
        </a:lnSpc>
        <a:spcBef>
          <a:spcPct val="0"/>
        </a:spcBef>
        <a:buNone/>
        <a:defRPr sz="3600" b="0" i="0" kern="1200">
          <a:solidFill>
            <a:schemeClr val="tx2"/>
          </a:solidFill>
          <a:latin typeface="+mn-lt"/>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D7DA0-662E-0E44-A820-712E301C3D26}"/>
              </a:ext>
              <a:ext uri="{C183D7F6-B498-43B3-948B-1728B52AA6E4}">
                <adec:decorative xmlns:adec="http://schemas.microsoft.com/office/drawing/2017/decorative" val="1"/>
              </a:ext>
            </a:extLst>
          </p:cNvPr>
          <p:cNvPicPr>
            <a:picLocks noChangeAspect="1"/>
          </p:cNvPicPr>
          <p:nvPr userDrawn="1"/>
        </p:nvPicPr>
        <p:blipFill>
          <a:blip r:embed="rId3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BB5116C-1837-6348-81E3-EEEBD9B505DB}"/>
              </a:ext>
            </a:extLst>
          </p:cNvPr>
          <p:cNvSpPr>
            <a:spLocks noGrp="1"/>
          </p:cNvSpPr>
          <p:nvPr>
            <p:ph type="title"/>
          </p:nvPr>
        </p:nvSpPr>
        <p:spPr>
          <a:xfrm>
            <a:off x="431999" y="432908"/>
            <a:ext cx="10227036" cy="93918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CAE7B532-5097-4646-B1CE-1DCCCB5DA87A}"/>
              </a:ext>
            </a:extLst>
          </p:cNvPr>
          <p:cNvSpPr>
            <a:spLocks noGrp="1"/>
          </p:cNvSpPr>
          <p:nvPr>
            <p:ph type="body" idx="1"/>
          </p:nvPr>
        </p:nvSpPr>
        <p:spPr>
          <a:xfrm>
            <a:off x="431999" y="1816436"/>
            <a:ext cx="11324572" cy="41759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72E4747-DC81-7040-907E-2165DDBCB61C}"/>
              </a:ext>
            </a:extLst>
          </p:cNvPr>
          <p:cNvSpPr>
            <a:spLocks noGrp="1"/>
          </p:cNvSpPr>
          <p:nvPr>
            <p:ph type="ftr" sz="quarter" idx="3"/>
          </p:nvPr>
        </p:nvSpPr>
        <p:spPr>
          <a:xfrm>
            <a:off x="431999" y="6244857"/>
            <a:ext cx="10843200" cy="604800"/>
          </a:xfrm>
          <a:prstGeom prst="rect">
            <a:avLst/>
          </a:prstGeom>
        </p:spPr>
        <p:txBody>
          <a:bodyPr vert="horz" lIns="0" tIns="0" rIns="0" bIns="0" rtlCol="0" anchor="ctr"/>
          <a:lstStyle>
            <a:lvl1pPr algn="l">
              <a:defRPr sz="900" b="0" i="0">
                <a:solidFill>
                  <a:srgbClr val="5F5F5F"/>
                </a:solidFill>
                <a:latin typeface="+mn-lt"/>
              </a:defRPr>
            </a:lvl1pPr>
          </a:lstStyle>
          <a:p>
            <a:r>
              <a:rPr lang="en-US" b="1" dirty="0"/>
              <a:t>MLCSU Clinical Medicines Management and </a:t>
            </a:r>
            <a:r>
              <a:rPr lang="en-US" b="1" dirty="0" err="1"/>
              <a:t>Optimisation</a:t>
            </a:r>
            <a:r>
              <a:rPr lang="en-US" b="1" dirty="0"/>
              <a:t> </a:t>
            </a:r>
            <a:r>
              <a:rPr lang="en-US" dirty="0"/>
              <a:t>| Presentation title goes here</a:t>
            </a:r>
          </a:p>
        </p:txBody>
      </p:sp>
      <p:sp>
        <p:nvSpPr>
          <p:cNvPr id="6" name="Slide Number Placeholder 5">
            <a:extLst>
              <a:ext uri="{FF2B5EF4-FFF2-40B4-BE49-F238E27FC236}">
                <a16:creationId xmlns:a16="http://schemas.microsoft.com/office/drawing/2014/main" id="{803AC461-81C3-0843-97D5-9A134303A955}"/>
              </a:ext>
            </a:extLst>
          </p:cNvPr>
          <p:cNvSpPr>
            <a:spLocks noGrp="1"/>
          </p:cNvSpPr>
          <p:nvPr>
            <p:ph type="sldNum" sz="quarter" idx="4"/>
          </p:nvPr>
        </p:nvSpPr>
        <p:spPr>
          <a:xfrm>
            <a:off x="11503479" y="6242547"/>
            <a:ext cx="253092" cy="615453"/>
          </a:xfrm>
          <a:prstGeom prst="rect">
            <a:avLst/>
          </a:prstGeom>
        </p:spPr>
        <p:txBody>
          <a:bodyPr vert="horz" lIns="0" tIns="0" rIns="0" bIns="0" rtlCol="0" anchor="ctr"/>
          <a:lstStyle>
            <a:lvl1pPr algn="ctr">
              <a:defRPr sz="900" b="0" i="0">
                <a:solidFill>
                  <a:schemeClr val="tx1"/>
                </a:solidFill>
                <a:latin typeface="+mn-lt"/>
              </a:defRPr>
            </a:lvl1pPr>
          </a:lstStyle>
          <a:p>
            <a:fld id="{E37164D7-9B6A-1C43-ACF7-FB85B36CD2BA}" type="slidenum">
              <a:rPr lang="en-US" smtClean="0"/>
              <a:pPr/>
              <a:t>‹#›</a:t>
            </a:fld>
            <a:endParaRPr lang="en-US" dirty="0"/>
          </a:p>
        </p:txBody>
      </p:sp>
    </p:spTree>
    <p:extLst>
      <p:ext uri="{BB962C8B-B14F-4D97-AF65-F5344CB8AC3E}">
        <p14:creationId xmlns:p14="http://schemas.microsoft.com/office/powerpoint/2010/main" val="418740967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04" r:id="rId3"/>
    <p:sldLayoutId id="2147483789" r:id="rId4"/>
    <p:sldLayoutId id="2147483751" r:id="rId5"/>
    <p:sldLayoutId id="2147483752" r:id="rId6"/>
    <p:sldLayoutId id="2147483801" r:id="rId7"/>
    <p:sldLayoutId id="2147483777" r:id="rId8"/>
    <p:sldLayoutId id="2147483813" r:id="rId9"/>
    <p:sldLayoutId id="2147483825" r:id="rId10"/>
    <p:sldLayoutId id="2147483837" r:id="rId11"/>
    <p:sldLayoutId id="2147483765" r:id="rId12"/>
    <p:sldLayoutId id="2147483849" r:id="rId13"/>
    <p:sldLayoutId id="2147483753" r:id="rId14"/>
    <p:sldLayoutId id="2147483706" r:id="rId15"/>
    <p:sldLayoutId id="2147483670" r:id="rId16"/>
    <p:sldLayoutId id="2147483715" r:id="rId17"/>
    <p:sldLayoutId id="2147483861" r:id="rId18"/>
    <p:sldLayoutId id="2147483663" r:id="rId19"/>
    <p:sldLayoutId id="2147483885" r:id="rId20"/>
    <p:sldLayoutId id="2147483713" r:id="rId21"/>
    <p:sldLayoutId id="2147483909" r:id="rId22"/>
    <p:sldLayoutId id="2147483921" r:id="rId23"/>
    <p:sldLayoutId id="2147483933" r:id="rId24"/>
    <p:sldLayoutId id="2147483946" r:id="rId25"/>
    <p:sldLayoutId id="2147483947" r:id="rId26"/>
    <p:sldLayoutId id="2147483960" r:id="rId27"/>
    <p:sldLayoutId id="2147483961" r:id="rId28"/>
    <p:sldLayoutId id="2147483973" r:id="rId29"/>
    <p:sldLayoutId id="2147483985" r:id="rId30"/>
    <p:sldLayoutId id="2147483712" r:id="rId31"/>
  </p:sldLayoutIdLst>
  <p:hf hdr="0"/>
  <p:txStyles>
    <p:titleStyle>
      <a:lvl1pPr algn="l" defTabSz="914400" rtl="0" eaLnBrk="1" latinLnBrk="0" hangingPunct="1">
        <a:lnSpc>
          <a:spcPct val="90000"/>
        </a:lnSpc>
        <a:spcBef>
          <a:spcPct val="0"/>
        </a:spcBef>
        <a:buNone/>
        <a:defRPr sz="3600" b="0" i="0" kern="1200">
          <a:solidFill>
            <a:schemeClr val="accent1"/>
          </a:solidFill>
          <a:latin typeface="+mj-lt"/>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psnc.org.uk/services-commissioning/advanced-services/smoking-cessation-service/" TargetMode="External"/><Relationship Id="rId7" Type="http://schemas.openxmlformats.org/officeDocument/2006/relationships/hyperlink" Target="https://drive.google.com/drive/folders/1eDzX83UJqOxdPD21JIOWBgBu944Gf93Q"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ncsct.co.uk/pub_NHS-pharmacy-SCS.php" TargetMode="External"/><Relationship Id="rId5" Type="http://schemas.openxmlformats.org/officeDocument/2006/relationships/hyperlink" Target="https://medsopt.midlandsandlancashirecsu.nhs.uk/nhs-smoking-cessation-service/" TargetMode="External"/><Relationship Id="rId4" Type="http://schemas.openxmlformats.org/officeDocument/2006/relationships/hyperlink" Target="https://www.england.nhs.uk/primary-care/pharmacy/pharmacy-integration-fund/nhs-smoking-cessation-transfer-of-care-pilot-from-hospital-to-community-pharmac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E6E20C0-BE67-BA4A-9637-44177D507A31}"/>
              </a:ext>
            </a:extLst>
          </p:cNvPr>
          <p:cNvSpPr>
            <a:spLocks noGrp="1"/>
          </p:cNvSpPr>
          <p:nvPr>
            <p:ph type="body" idx="1"/>
          </p:nvPr>
        </p:nvSpPr>
        <p:spPr>
          <a:xfrm>
            <a:off x="454575" y="3752251"/>
            <a:ext cx="8270213" cy="1654139"/>
          </a:xfrm>
        </p:spPr>
        <p:txBody>
          <a:bodyPr vert="horz" lIns="0" tIns="0" rIns="0" bIns="0" rtlCol="0" anchor="t">
            <a:noAutofit/>
          </a:bodyPr>
          <a:lstStyle/>
          <a:p>
            <a:r>
              <a:rPr lang="en-GB" sz="2800" dirty="0">
                <a:solidFill>
                  <a:srgbClr val="005EB8"/>
                </a:solidFill>
                <a:latin typeface="Calibri"/>
                <a:cs typeface="Calibri"/>
              </a:rPr>
              <a:t>Steve King - MLCSU Medicines</a:t>
            </a:r>
            <a:r>
              <a:rPr lang="en-GB" sz="2800" b="1" dirty="0">
                <a:solidFill>
                  <a:srgbClr val="005EB8"/>
                </a:solidFill>
                <a:latin typeface="Calibri"/>
                <a:cs typeface="Calibri"/>
              </a:rPr>
              <a:t> Optimisation </a:t>
            </a:r>
            <a:r>
              <a:rPr lang="en-GB" sz="2800" dirty="0">
                <a:solidFill>
                  <a:srgbClr val="005EB8"/>
                </a:solidFill>
                <a:latin typeface="Calibri"/>
                <a:cs typeface="Calibri"/>
              </a:rPr>
              <a:t>Pharmacist</a:t>
            </a:r>
          </a:p>
          <a:p>
            <a:endParaRPr lang="en-GB" sz="2800" b="1" dirty="0">
              <a:solidFill>
                <a:srgbClr val="005EB8"/>
              </a:solidFill>
              <a:latin typeface="Calibri"/>
              <a:cs typeface="Calibri"/>
            </a:endParaRPr>
          </a:p>
          <a:p>
            <a:r>
              <a:rPr lang="en-GB" dirty="0"/>
              <a:t>Anna White – Devon LPC</a:t>
            </a:r>
          </a:p>
        </p:txBody>
      </p:sp>
      <p:sp>
        <p:nvSpPr>
          <p:cNvPr id="4" name="Date Placeholder 3">
            <a:extLst>
              <a:ext uri="{FF2B5EF4-FFF2-40B4-BE49-F238E27FC236}">
                <a16:creationId xmlns:a16="http://schemas.microsoft.com/office/drawing/2014/main" id="{E86B23A0-2E17-2542-A053-FA80DB4ADEF6}"/>
              </a:ext>
            </a:extLst>
          </p:cNvPr>
          <p:cNvSpPr>
            <a:spLocks noGrp="1"/>
          </p:cNvSpPr>
          <p:nvPr>
            <p:ph type="dt" sz="half" idx="2"/>
          </p:nvPr>
        </p:nvSpPr>
        <p:spPr>
          <a:xfrm>
            <a:off x="454575" y="6492875"/>
            <a:ext cx="2720624" cy="365125"/>
          </a:xfrm>
          <a:prstGeom prst="rect">
            <a:avLst/>
          </a:prstGeom>
        </p:spPr>
        <p:txBody>
          <a:bodyPr/>
          <a:lstStyle/>
          <a:p>
            <a:r>
              <a:rPr lang="en-GB" sz="1200" dirty="0"/>
              <a:t>18/07/2022</a:t>
            </a:r>
          </a:p>
        </p:txBody>
      </p:sp>
      <p:sp>
        <p:nvSpPr>
          <p:cNvPr id="7" name="Title 10">
            <a:extLst>
              <a:ext uri="{FF2B5EF4-FFF2-40B4-BE49-F238E27FC236}">
                <a16:creationId xmlns:a16="http://schemas.microsoft.com/office/drawing/2014/main" id="{983E395D-A62B-4D0B-921A-BDAF02E71892}"/>
              </a:ext>
            </a:extLst>
          </p:cNvPr>
          <p:cNvSpPr>
            <a:spLocks noGrp="1"/>
          </p:cNvSpPr>
          <p:nvPr>
            <p:ph type="title"/>
          </p:nvPr>
        </p:nvSpPr>
        <p:spPr>
          <a:xfrm>
            <a:off x="404813" y="1541125"/>
            <a:ext cx="7285037" cy="1564624"/>
          </a:xfrm>
        </p:spPr>
        <p:txBody>
          <a:bodyPr/>
          <a:lstStyle/>
          <a:p>
            <a:r>
              <a:rPr lang="en-GB" sz="4000" b="1" dirty="0">
                <a:solidFill>
                  <a:srgbClr val="005EB8"/>
                </a:solidFill>
                <a:latin typeface="Arial" panose="020B0604020202020204" pitchFamily="34" charset="0"/>
                <a:cs typeface="Arial" panose="020B0604020202020204" pitchFamily="34" charset="0"/>
              </a:rPr>
              <a:t>Smoking Cessation Service Implementation</a:t>
            </a:r>
            <a:br>
              <a:rPr lang="en-GB" sz="4000" b="1" dirty="0"/>
            </a:br>
            <a:endParaRPr lang="en-GB" dirty="0"/>
          </a:p>
        </p:txBody>
      </p:sp>
    </p:spTree>
    <p:extLst>
      <p:ext uri="{BB962C8B-B14F-4D97-AF65-F5344CB8AC3E}">
        <p14:creationId xmlns:p14="http://schemas.microsoft.com/office/powerpoint/2010/main" val="472077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983E395D-A62B-4D0B-921A-BDAF02E71892}"/>
              </a:ext>
            </a:extLst>
          </p:cNvPr>
          <p:cNvSpPr>
            <a:spLocks noGrp="1"/>
          </p:cNvSpPr>
          <p:nvPr>
            <p:ph type="title"/>
          </p:nvPr>
        </p:nvSpPr>
        <p:spPr/>
        <p:txBody>
          <a:bodyPr/>
          <a:lstStyle/>
          <a:p>
            <a:r>
              <a:rPr lang="en-GB" dirty="0">
                <a:solidFill>
                  <a:srgbClr val="005EB8"/>
                </a:solidFill>
                <a:latin typeface="Arial" panose="020B0604020202020204" pitchFamily="34" charset="0"/>
                <a:cs typeface="Arial" panose="020B0604020202020204" pitchFamily="34" charset="0"/>
              </a:rPr>
              <a:t>National Implementation of SCS</a:t>
            </a:r>
            <a:endParaRPr lang="en-GB" dirty="0"/>
          </a:p>
        </p:txBody>
      </p:sp>
      <p:sp>
        <p:nvSpPr>
          <p:cNvPr id="12" name="Text Placeholder 11">
            <a:extLst>
              <a:ext uri="{FF2B5EF4-FFF2-40B4-BE49-F238E27FC236}">
                <a16:creationId xmlns:a16="http://schemas.microsoft.com/office/drawing/2014/main" id="{9E6E20C0-BE67-BA4A-9637-44177D507A31}"/>
              </a:ext>
            </a:extLst>
          </p:cNvPr>
          <p:cNvSpPr>
            <a:spLocks noGrp="1"/>
          </p:cNvSpPr>
          <p:nvPr>
            <p:ph idx="1"/>
          </p:nvPr>
        </p:nvSpPr>
        <p:spPr>
          <a:xfrm>
            <a:off x="328760" y="1211752"/>
            <a:ext cx="10979851" cy="4175950"/>
          </a:xfrm>
        </p:spPr>
        <p:txBody>
          <a:bodyPr/>
          <a:lstStyle/>
          <a:p>
            <a:pPr marL="0" indent="0">
              <a:buNone/>
            </a:pPr>
            <a:r>
              <a:rPr lang="en-GB" sz="2400" b="1" dirty="0">
                <a:latin typeface="Calibri" panose="020F0502020204030204" pitchFamily="34" charset="0"/>
                <a:cs typeface="Calibri" panose="020F0502020204030204" pitchFamily="34" charset="0"/>
              </a:rPr>
              <a:t>The role of the CSU’s </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Scoping and mapping</a:t>
            </a: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Understand the exact position of each Acute Trust in terms of their delivery of the relevant parts of the LTP </a:t>
            </a:r>
          </a:p>
          <a:p>
            <a:pPr marL="1257300" lvl="2"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Inform planning</a:t>
            </a: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Identify key stakeholders to support working groups</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Facilitate implementation at local level</a:t>
            </a: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Advisor available for each region</a:t>
            </a: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Ensure pilot sites transition successfully</a:t>
            </a: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Engage with early implementers and those sites looking to start delivery imminently</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Production of supporting documents and promotional material</a:t>
            </a:r>
          </a:p>
          <a:p>
            <a:pPr marL="800100" lvl="1" indent="-3429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endParaRPr lang="en-GB" sz="2400" dirty="0"/>
          </a:p>
        </p:txBody>
      </p:sp>
    </p:spTree>
    <p:extLst>
      <p:ext uri="{BB962C8B-B14F-4D97-AF65-F5344CB8AC3E}">
        <p14:creationId xmlns:p14="http://schemas.microsoft.com/office/powerpoint/2010/main" val="85159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9768-A4B1-A68F-0358-EFC9B32024D2}"/>
              </a:ext>
            </a:extLst>
          </p:cNvPr>
          <p:cNvSpPr>
            <a:spLocks noGrp="1"/>
          </p:cNvSpPr>
          <p:nvPr>
            <p:ph type="title"/>
          </p:nvPr>
        </p:nvSpPr>
        <p:spPr/>
        <p:txBody>
          <a:bodyPr/>
          <a:lstStyle/>
          <a:p>
            <a:r>
              <a:rPr lang="en-GB" dirty="0"/>
              <a:t>3 stage process to Go-Live</a:t>
            </a:r>
          </a:p>
        </p:txBody>
      </p:sp>
      <p:sp>
        <p:nvSpPr>
          <p:cNvPr id="5" name="Slide Number Placeholder 4">
            <a:extLst>
              <a:ext uri="{FF2B5EF4-FFF2-40B4-BE49-F238E27FC236}">
                <a16:creationId xmlns:a16="http://schemas.microsoft.com/office/drawing/2014/main" id="{52AE9A04-F573-AC79-4068-A412B47A10CD}"/>
              </a:ext>
            </a:extLst>
          </p:cNvPr>
          <p:cNvSpPr>
            <a:spLocks noGrp="1"/>
          </p:cNvSpPr>
          <p:nvPr>
            <p:ph type="sldNum" sz="quarter" idx="12"/>
          </p:nvPr>
        </p:nvSpPr>
        <p:spPr/>
        <p:txBody>
          <a:bodyPr/>
          <a:lstStyle/>
          <a:p>
            <a:fld id="{E37164D7-9B6A-1C43-ACF7-FB85B36CD2BA}" type="slidenum">
              <a:rPr lang="en-US" smtClean="0"/>
              <a:pPr/>
              <a:t>11</a:t>
            </a:fld>
            <a:endParaRPr lang="en-US" dirty="0"/>
          </a:p>
        </p:txBody>
      </p:sp>
      <p:graphicFrame>
        <p:nvGraphicFramePr>
          <p:cNvPr id="10" name="Content Placeholder 2">
            <a:extLst>
              <a:ext uri="{FF2B5EF4-FFF2-40B4-BE49-F238E27FC236}">
                <a16:creationId xmlns:a16="http://schemas.microsoft.com/office/drawing/2014/main" id="{D92CC6C5-F86E-C877-0153-4DB58DAAF397}"/>
              </a:ext>
            </a:extLst>
          </p:cNvPr>
          <p:cNvGraphicFramePr>
            <a:graphicFrameLocks/>
          </p:cNvGraphicFramePr>
          <p:nvPr>
            <p:extLst>
              <p:ext uri="{D42A27DB-BD31-4B8C-83A1-F6EECF244321}">
                <p14:modId xmlns:p14="http://schemas.microsoft.com/office/powerpoint/2010/main" val="3275692628"/>
              </p:ext>
            </p:extLst>
          </p:nvPr>
        </p:nvGraphicFramePr>
        <p:xfrm>
          <a:off x="780149" y="1372089"/>
          <a:ext cx="8813601" cy="5161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1578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3C28DD-52BB-9083-AFC3-3DAC2E02DCA0}"/>
              </a:ext>
            </a:extLst>
          </p:cNvPr>
          <p:cNvSpPr>
            <a:spLocks noGrp="1"/>
          </p:cNvSpPr>
          <p:nvPr>
            <p:ph type="title"/>
          </p:nvPr>
        </p:nvSpPr>
        <p:spPr/>
        <p:txBody>
          <a:bodyPr>
            <a:normAutofit/>
          </a:bodyPr>
          <a:lstStyle/>
          <a:p>
            <a:r>
              <a:rPr lang="en-GB" sz="5400" dirty="0"/>
              <a:t>Pathway</a:t>
            </a:r>
          </a:p>
        </p:txBody>
      </p:sp>
      <p:graphicFrame>
        <p:nvGraphicFramePr>
          <p:cNvPr id="7" name="Content Placeholder 6">
            <a:extLst>
              <a:ext uri="{FF2B5EF4-FFF2-40B4-BE49-F238E27FC236}">
                <a16:creationId xmlns:a16="http://schemas.microsoft.com/office/drawing/2014/main" id="{32A9731B-7BE1-C6FC-AE11-37771F5A41B4}"/>
              </a:ext>
            </a:extLst>
          </p:cNvPr>
          <p:cNvGraphicFramePr>
            <a:graphicFrameLocks noGrp="1"/>
          </p:cNvGraphicFramePr>
          <p:nvPr>
            <p:ph idx="4294967295"/>
          </p:nvPr>
        </p:nvGraphicFramePr>
        <p:xfrm>
          <a:off x="1029534" y="1825625"/>
          <a:ext cx="10404993" cy="3995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3712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C1E8-ED33-9535-B21D-A4040F140555}"/>
              </a:ext>
            </a:extLst>
          </p:cNvPr>
          <p:cNvSpPr>
            <a:spLocks noGrp="1"/>
          </p:cNvSpPr>
          <p:nvPr>
            <p:ph type="title"/>
          </p:nvPr>
        </p:nvSpPr>
        <p:spPr/>
        <p:txBody>
          <a:bodyPr/>
          <a:lstStyle/>
          <a:p>
            <a:r>
              <a:rPr lang="en-GB" dirty="0"/>
              <a:t>NHS SCS Model of care</a:t>
            </a:r>
          </a:p>
        </p:txBody>
      </p:sp>
      <p:pic>
        <p:nvPicPr>
          <p:cNvPr id="6" name="Content Placeholder 5">
            <a:extLst>
              <a:ext uri="{FF2B5EF4-FFF2-40B4-BE49-F238E27FC236}">
                <a16:creationId xmlns:a16="http://schemas.microsoft.com/office/drawing/2014/main" id="{C56D7EDD-95A6-DBA6-A17A-A9866E5F5D12}"/>
              </a:ext>
            </a:extLst>
          </p:cNvPr>
          <p:cNvPicPr>
            <a:picLocks noGrp="1" noChangeAspect="1"/>
          </p:cNvPicPr>
          <p:nvPr>
            <p:ph idx="1"/>
          </p:nvPr>
        </p:nvPicPr>
        <p:blipFill>
          <a:blip r:embed="rId3"/>
          <a:stretch>
            <a:fillRect/>
          </a:stretch>
        </p:blipFill>
        <p:spPr>
          <a:xfrm>
            <a:off x="1193306" y="1079500"/>
            <a:ext cx="8685463" cy="5651500"/>
          </a:xfrm>
        </p:spPr>
      </p:pic>
    </p:spTree>
    <p:extLst>
      <p:ext uri="{BB962C8B-B14F-4D97-AF65-F5344CB8AC3E}">
        <p14:creationId xmlns:p14="http://schemas.microsoft.com/office/powerpoint/2010/main" val="3293381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2FBC6-BDF4-3031-A731-E5CC2AD47BD3}"/>
              </a:ext>
            </a:extLst>
          </p:cNvPr>
          <p:cNvSpPr>
            <a:spLocks noGrp="1"/>
          </p:cNvSpPr>
          <p:nvPr>
            <p:ph type="title"/>
          </p:nvPr>
        </p:nvSpPr>
        <p:spPr/>
        <p:txBody>
          <a:bodyPr/>
          <a:lstStyle/>
          <a:p>
            <a:r>
              <a:rPr lang="en-GB"/>
              <a:t>Patient Flow</a:t>
            </a:r>
            <a:endParaRPr lang="en-GB" dirty="0"/>
          </a:p>
        </p:txBody>
      </p:sp>
      <p:pic>
        <p:nvPicPr>
          <p:cNvPr id="7" name="Content Placeholder 6">
            <a:extLst>
              <a:ext uri="{FF2B5EF4-FFF2-40B4-BE49-F238E27FC236}">
                <a16:creationId xmlns:a16="http://schemas.microsoft.com/office/drawing/2014/main" id="{1972CD9E-1084-6FFD-2BCF-F85F5BCB0D96}"/>
              </a:ext>
            </a:extLst>
          </p:cNvPr>
          <p:cNvPicPr>
            <a:picLocks noGrp="1" noChangeAspect="1"/>
          </p:cNvPicPr>
          <p:nvPr>
            <p:ph type="chart" sz="quarter" idx="13"/>
          </p:nvPr>
        </p:nvPicPr>
        <p:blipFill>
          <a:blip r:embed="rId3"/>
          <a:stretch>
            <a:fillRect/>
          </a:stretch>
        </p:blipFill>
        <p:spPr>
          <a:xfrm>
            <a:off x="4643021" y="215239"/>
            <a:ext cx="4714041" cy="6427521"/>
          </a:xfrm>
        </p:spPr>
      </p:pic>
      <p:sp>
        <p:nvSpPr>
          <p:cNvPr id="5" name="Slide Number Placeholder 4">
            <a:extLst>
              <a:ext uri="{FF2B5EF4-FFF2-40B4-BE49-F238E27FC236}">
                <a16:creationId xmlns:a16="http://schemas.microsoft.com/office/drawing/2014/main" id="{51AEE065-469B-D15D-B33C-78FEE700D7FF}"/>
              </a:ext>
            </a:extLst>
          </p:cNvPr>
          <p:cNvSpPr>
            <a:spLocks noGrp="1"/>
          </p:cNvSpPr>
          <p:nvPr>
            <p:ph type="sldNum" sz="quarter" idx="12"/>
          </p:nvPr>
        </p:nvSpPr>
        <p:spPr/>
        <p:txBody>
          <a:bodyPr/>
          <a:lstStyle/>
          <a:p>
            <a:fld id="{E37164D7-9B6A-1C43-ACF7-FB85B36CD2BA}" type="slidenum">
              <a:rPr lang="en-US" smtClean="0"/>
              <a:pPr/>
              <a:t>14</a:t>
            </a:fld>
            <a:endParaRPr lang="en-US"/>
          </a:p>
        </p:txBody>
      </p:sp>
    </p:spTree>
    <p:extLst>
      <p:ext uri="{BB962C8B-B14F-4D97-AF65-F5344CB8AC3E}">
        <p14:creationId xmlns:p14="http://schemas.microsoft.com/office/powerpoint/2010/main" val="327672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C1E8-ED33-9535-B21D-A4040F140555}"/>
              </a:ext>
            </a:extLst>
          </p:cNvPr>
          <p:cNvSpPr>
            <a:spLocks noGrp="1"/>
          </p:cNvSpPr>
          <p:nvPr>
            <p:ph type="title"/>
          </p:nvPr>
        </p:nvSpPr>
        <p:spPr/>
        <p:txBody>
          <a:bodyPr/>
          <a:lstStyle/>
          <a:p>
            <a:r>
              <a:rPr lang="en-GB" dirty="0"/>
              <a:t>NHS SCS overview for community pharmacy (1)</a:t>
            </a:r>
          </a:p>
        </p:txBody>
      </p:sp>
      <p:sp>
        <p:nvSpPr>
          <p:cNvPr id="3" name="Content Placeholder 2">
            <a:extLst>
              <a:ext uri="{FF2B5EF4-FFF2-40B4-BE49-F238E27FC236}">
                <a16:creationId xmlns:a16="http://schemas.microsoft.com/office/drawing/2014/main" id="{8A887D71-B39D-2577-4244-910C83C3EFF5}"/>
              </a:ext>
            </a:extLst>
          </p:cNvPr>
          <p:cNvSpPr>
            <a:spLocks noGrp="1"/>
          </p:cNvSpPr>
          <p:nvPr>
            <p:ph idx="1"/>
          </p:nvPr>
        </p:nvSpPr>
        <p:spPr>
          <a:xfrm>
            <a:off x="431999" y="1827580"/>
            <a:ext cx="10205823" cy="4175950"/>
          </a:xfrm>
        </p:spPr>
        <p:txBody>
          <a:bodyPr/>
          <a:lstStyle/>
          <a:p>
            <a:pPr marL="342900" lvl="0" indent="-342900">
              <a:lnSpc>
                <a:spcPct val="110000"/>
              </a:lnSpc>
              <a:spcBef>
                <a:spcPts val="600"/>
              </a:spcBef>
              <a:buFont typeface="Symbol" panose="05050102010706020507" pitchFamily="18" charset="2"/>
              <a:buChar char=""/>
            </a:pP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Intended to </a:t>
            </a:r>
            <a:r>
              <a:rPr lang="en-GB" sz="2400" b="1" dirty="0">
                <a:solidFill>
                  <a:srgbClr val="262626"/>
                </a:solidFill>
                <a:latin typeface="Arial" panose="020B0604020202020204" pitchFamily="34" charset="0"/>
                <a:ea typeface="Arial" panose="020B0604020202020204" pitchFamily="34" charset="0"/>
                <a:cs typeface="Times New Roman" panose="02020603050405020304" pitchFamily="18" charset="0"/>
              </a:rPr>
              <a:t>compliment existing </a:t>
            </a: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locally commissioned stop smoking services</a:t>
            </a:r>
          </a:p>
          <a:p>
            <a:pPr marL="342900" lvl="0" indent="-342900">
              <a:lnSpc>
                <a:spcPct val="110000"/>
              </a:lnSpc>
              <a:spcBef>
                <a:spcPts val="600"/>
              </a:spcBef>
              <a:buFont typeface="Symbol" panose="05050102010706020507" pitchFamily="18" charset="2"/>
              <a:buChar char=""/>
            </a:pP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Can </a:t>
            </a:r>
            <a:r>
              <a:rPr lang="en-GB" sz="2400" b="1" dirty="0">
                <a:solidFill>
                  <a:srgbClr val="262626"/>
                </a:solidFill>
                <a:latin typeface="Arial" panose="020B0604020202020204" pitchFamily="34" charset="0"/>
                <a:ea typeface="Arial" panose="020B0604020202020204" pitchFamily="34" charset="0"/>
                <a:cs typeface="Times New Roman" panose="02020603050405020304" pitchFamily="18" charset="0"/>
              </a:rPr>
              <a:t>only see patients </a:t>
            </a: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in the SCS who have been </a:t>
            </a:r>
            <a:r>
              <a:rPr lang="en-GB" sz="2400" b="1" dirty="0">
                <a:solidFill>
                  <a:srgbClr val="262626"/>
                </a:solidFill>
                <a:latin typeface="Arial" panose="020B0604020202020204" pitchFamily="34" charset="0"/>
                <a:ea typeface="Arial" panose="020B0604020202020204" pitchFamily="34" charset="0"/>
                <a:cs typeface="Times New Roman" panose="02020603050405020304" pitchFamily="18" charset="0"/>
              </a:rPr>
              <a:t>referred</a:t>
            </a:r>
            <a:r>
              <a:rPr lang="en-GB" sz="2400" b="1"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 from the NHS Acute Trust </a:t>
            </a:r>
            <a:r>
              <a:rPr lang="en-GB" sz="24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and </a:t>
            </a: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w</a:t>
            </a:r>
            <a:r>
              <a:rPr lang="en-GB" sz="24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ho wish to initiate / continue a quit attempt post discharge</a:t>
            </a:r>
          </a:p>
          <a:p>
            <a:pPr marL="342900" lvl="0" indent="-342900">
              <a:lnSpc>
                <a:spcPct val="110000"/>
              </a:lnSpc>
              <a:spcBef>
                <a:spcPts val="600"/>
              </a:spcBef>
              <a:buFont typeface="Symbol" panose="05050102010706020507" pitchFamily="18" charset="2"/>
              <a:buChar char=""/>
            </a:pP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Patient </a:t>
            </a:r>
            <a:r>
              <a:rPr lang="en-GB" sz="2400" b="1" dirty="0">
                <a:solidFill>
                  <a:srgbClr val="262626"/>
                </a:solidFill>
                <a:latin typeface="Arial" panose="020B0604020202020204" pitchFamily="34" charset="0"/>
                <a:ea typeface="Arial" panose="020B0604020202020204" pitchFamily="34" charset="0"/>
                <a:cs typeface="Times New Roman" panose="02020603050405020304" pitchFamily="18" charset="0"/>
              </a:rPr>
              <a:t>contact within 5 days </a:t>
            </a: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of referral, at least </a:t>
            </a:r>
            <a:r>
              <a:rPr lang="en-GB" sz="2400" b="1" dirty="0">
                <a:solidFill>
                  <a:srgbClr val="262626"/>
                </a:solidFill>
                <a:latin typeface="Arial" panose="020B0604020202020204" pitchFamily="34" charset="0"/>
                <a:ea typeface="Arial" panose="020B0604020202020204" pitchFamily="34" charset="0"/>
                <a:cs typeface="Times New Roman" panose="02020603050405020304" pitchFamily="18" charset="0"/>
              </a:rPr>
              <a:t>3 attempts </a:t>
            </a: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to make contact, if no contact then must inform the referring Trust</a:t>
            </a:r>
            <a:endParaRPr lang="en-GB" sz="24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0000"/>
              </a:lnSpc>
              <a:buFont typeface="Symbol" panose="05050102010706020507" pitchFamily="18" charset="2"/>
              <a:buChar char=""/>
            </a:pPr>
            <a:r>
              <a:rPr lang="en-GB" sz="24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Pharmacies will provide support up to </a:t>
            </a:r>
            <a:r>
              <a:rPr lang="en-GB" sz="2400" b="1"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12 weeks </a:t>
            </a:r>
          </a:p>
          <a:p>
            <a:pPr marL="342900" lvl="0" indent="-342900">
              <a:lnSpc>
                <a:spcPct val="110000"/>
              </a:lnSpc>
              <a:buFont typeface="Symbol" panose="05050102010706020507" pitchFamily="18" charset="2"/>
              <a:buChar char=""/>
            </a:pPr>
            <a:r>
              <a:rPr lang="en-GB" sz="24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Consultations (</a:t>
            </a: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no more than 2 weeks apart) </a:t>
            </a:r>
            <a:r>
              <a:rPr lang="en-GB" sz="24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can be delivered </a:t>
            </a:r>
            <a:r>
              <a:rPr lang="en-GB" sz="2400" b="1"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face to face or remotely</a:t>
            </a:r>
            <a:r>
              <a:rPr lang="en-GB" sz="24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 with NRT supply (max 2 weeks at a time) from </a:t>
            </a:r>
            <a:r>
              <a:rPr lang="en-GB" sz="2400" b="1"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agreed</a:t>
            </a:r>
            <a:r>
              <a:rPr lang="en-GB" sz="24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 list of GSL products in Drug Tariff</a:t>
            </a:r>
          </a:p>
          <a:p>
            <a:pPr marL="0" indent="0">
              <a:buNone/>
            </a:pPr>
            <a:endParaRPr lang="en-GB" dirty="0"/>
          </a:p>
        </p:txBody>
      </p:sp>
    </p:spTree>
    <p:extLst>
      <p:ext uri="{BB962C8B-B14F-4D97-AF65-F5344CB8AC3E}">
        <p14:creationId xmlns:p14="http://schemas.microsoft.com/office/powerpoint/2010/main" val="112629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C1E8-ED33-9535-B21D-A4040F140555}"/>
              </a:ext>
            </a:extLst>
          </p:cNvPr>
          <p:cNvSpPr>
            <a:spLocks noGrp="1"/>
          </p:cNvSpPr>
          <p:nvPr>
            <p:ph type="title"/>
          </p:nvPr>
        </p:nvSpPr>
        <p:spPr/>
        <p:txBody>
          <a:bodyPr/>
          <a:lstStyle/>
          <a:p>
            <a:r>
              <a:rPr lang="en-GB" dirty="0"/>
              <a:t>NHS SCS overview for community pharmacy (2)</a:t>
            </a:r>
          </a:p>
        </p:txBody>
      </p:sp>
      <p:sp>
        <p:nvSpPr>
          <p:cNvPr id="3" name="Content Placeholder 2">
            <a:extLst>
              <a:ext uri="{FF2B5EF4-FFF2-40B4-BE49-F238E27FC236}">
                <a16:creationId xmlns:a16="http://schemas.microsoft.com/office/drawing/2014/main" id="{8A887D71-B39D-2577-4244-910C83C3EFF5}"/>
              </a:ext>
            </a:extLst>
          </p:cNvPr>
          <p:cNvSpPr>
            <a:spLocks noGrp="1"/>
          </p:cNvSpPr>
          <p:nvPr>
            <p:ph idx="1"/>
          </p:nvPr>
        </p:nvSpPr>
        <p:spPr>
          <a:xfrm>
            <a:off x="431999" y="2056516"/>
            <a:ext cx="10205823" cy="4175950"/>
          </a:xfrm>
        </p:spPr>
        <p:txBody>
          <a:bodyPr/>
          <a:lstStyle/>
          <a:p>
            <a:pPr marL="342900" lvl="0" indent="-342900">
              <a:lnSpc>
                <a:spcPct val="110000"/>
              </a:lnSpc>
              <a:buFont typeface="Symbol" panose="05050102010706020507" pitchFamily="18" charset="2"/>
              <a:buChar char=""/>
            </a:pPr>
            <a:r>
              <a:rPr lang="en-GB" sz="2400" b="1" dirty="0">
                <a:solidFill>
                  <a:srgbClr val="262626"/>
                </a:solidFill>
                <a:latin typeface="Arial" panose="020B0604020202020204" pitchFamily="34" charset="0"/>
                <a:ea typeface="Arial" panose="020B0604020202020204" pitchFamily="34" charset="0"/>
                <a:cs typeface="Times New Roman" panose="02020603050405020304" pitchFamily="18" charset="0"/>
              </a:rPr>
              <a:t>Clinical record </a:t>
            </a: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to be made of all service activity</a:t>
            </a:r>
            <a:endParaRPr lang="en-GB" sz="24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0000"/>
              </a:lnSpc>
              <a:buFont typeface="Symbol" panose="05050102010706020507" pitchFamily="18" charset="2"/>
              <a:buChar char=""/>
            </a:pPr>
            <a:r>
              <a:rPr lang="en-GB" sz="2400" b="1" dirty="0">
                <a:solidFill>
                  <a:srgbClr val="262626"/>
                </a:solidFill>
                <a:latin typeface="Arial" panose="020B0604020202020204" pitchFamily="34" charset="0"/>
                <a:ea typeface="Arial" panose="020B0604020202020204" pitchFamily="34" charset="0"/>
                <a:cs typeface="Times New Roman" panose="02020603050405020304" pitchFamily="18" charset="0"/>
              </a:rPr>
              <a:t>CO monitoring </a:t>
            </a: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for face to face consultations</a:t>
            </a:r>
            <a:endParaRPr lang="en-GB" sz="24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0000"/>
              </a:lnSpc>
              <a:buFont typeface="Symbol" panose="05050102010706020507" pitchFamily="18" charset="2"/>
              <a:buChar char=""/>
            </a:pPr>
            <a:r>
              <a:rPr lang="en-GB" sz="2400" b="1" dirty="0">
                <a:solidFill>
                  <a:srgbClr val="262626"/>
                </a:solidFill>
                <a:latin typeface="Arial" panose="020B0604020202020204" pitchFamily="34" charset="0"/>
                <a:ea typeface="Arial" panose="020B0604020202020204" pitchFamily="34" charset="0"/>
                <a:cs typeface="Times New Roman" panose="02020603050405020304" pitchFamily="18" charset="0"/>
              </a:rPr>
              <a:t>No charges to patients</a:t>
            </a: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 even if they pay for prescriptions</a:t>
            </a:r>
            <a:endParaRPr lang="en-GB" sz="24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0000"/>
              </a:lnSpc>
              <a:spcAft>
                <a:spcPts val="600"/>
              </a:spcAft>
              <a:buFont typeface="Symbol" panose="05050102010706020507" pitchFamily="18" charset="2"/>
              <a:buChar char=""/>
            </a:pPr>
            <a:r>
              <a:rPr lang="en-GB" sz="24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Patient level outcome </a:t>
            </a:r>
            <a:r>
              <a:rPr lang="en-GB" sz="2400" b="1"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data </a:t>
            </a:r>
            <a:r>
              <a:rPr lang="en-GB" sz="2400" b="1" dirty="0">
                <a:solidFill>
                  <a:srgbClr val="262626"/>
                </a:solidFill>
                <a:latin typeface="Arial" panose="020B0604020202020204" pitchFamily="34" charset="0"/>
                <a:ea typeface="Arial" panose="020B0604020202020204" pitchFamily="34" charset="0"/>
                <a:cs typeface="Times New Roman" panose="02020603050405020304" pitchFamily="18" charset="0"/>
              </a:rPr>
              <a:t>required to be </a:t>
            </a:r>
            <a:r>
              <a:rPr lang="en-GB" sz="2400" b="1"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returned </a:t>
            </a:r>
            <a:r>
              <a:rPr lang="en-GB" sz="24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to the referring NHS Acute Trust &amp; patient’s GP</a:t>
            </a:r>
          </a:p>
          <a:p>
            <a:pPr marL="342900" lvl="0" indent="-342900">
              <a:lnSpc>
                <a:spcPct val="110000"/>
              </a:lnSpc>
              <a:spcAft>
                <a:spcPts val="600"/>
              </a:spcAft>
              <a:buFont typeface="Symbol" panose="05050102010706020507" pitchFamily="18" charset="2"/>
              <a:buChar char=""/>
            </a:pP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Fees: </a:t>
            </a:r>
            <a:r>
              <a:rPr lang="en-GB" sz="2400" b="1" dirty="0">
                <a:solidFill>
                  <a:srgbClr val="262626"/>
                </a:solidFill>
                <a:latin typeface="Arial" panose="020B0604020202020204" pitchFamily="34" charset="0"/>
                <a:ea typeface="Arial" panose="020B0604020202020204" pitchFamily="34" charset="0"/>
                <a:cs typeface="Times New Roman" panose="02020603050405020304" pitchFamily="18" charset="0"/>
              </a:rPr>
              <a:t>£1000 </a:t>
            </a: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set-up fee and then </a:t>
            </a:r>
            <a:r>
              <a:rPr lang="en-GB" sz="2400" b="1" dirty="0">
                <a:solidFill>
                  <a:srgbClr val="262626"/>
                </a:solidFill>
                <a:latin typeface="Arial" panose="020B0604020202020204" pitchFamily="34" charset="0"/>
                <a:ea typeface="Arial" panose="020B0604020202020204" pitchFamily="34" charset="0"/>
                <a:cs typeface="Times New Roman" panose="02020603050405020304" pitchFamily="18" charset="0"/>
              </a:rPr>
              <a:t>£30</a:t>
            </a: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 initial consultation, </a:t>
            </a:r>
            <a:r>
              <a:rPr lang="en-GB" sz="2400" b="1" dirty="0">
                <a:solidFill>
                  <a:srgbClr val="262626"/>
                </a:solidFill>
                <a:latin typeface="Arial" panose="020B0604020202020204" pitchFamily="34" charset="0"/>
                <a:ea typeface="Arial" panose="020B0604020202020204" pitchFamily="34" charset="0"/>
                <a:cs typeface="Times New Roman" panose="02020603050405020304" pitchFamily="18" charset="0"/>
              </a:rPr>
              <a:t>£10 </a:t>
            </a: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interim consultations, </a:t>
            </a:r>
            <a:r>
              <a:rPr lang="en-GB" sz="2400" b="1" dirty="0">
                <a:solidFill>
                  <a:srgbClr val="262626"/>
                </a:solidFill>
                <a:latin typeface="Arial" panose="020B0604020202020204" pitchFamily="34" charset="0"/>
                <a:ea typeface="Arial" panose="020B0604020202020204" pitchFamily="34" charset="0"/>
                <a:cs typeface="Times New Roman" panose="02020603050405020304" pitchFamily="18" charset="0"/>
              </a:rPr>
              <a:t>£40 </a:t>
            </a:r>
            <a:r>
              <a:rPr lang="en-GB" sz="2400" dirty="0">
                <a:solidFill>
                  <a:srgbClr val="262626"/>
                </a:solidFill>
                <a:latin typeface="Arial" panose="020B0604020202020204" pitchFamily="34" charset="0"/>
                <a:ea typeface="Arial" panose="020B0604020202020204" pitchFamily="34" charset="0"/>
                <a:cs typeface="Times New Roman" panose="02020603050405020304" pitchFamily="18" charset="0"/>
              </a:rPr>
              <a:t>last consultation (which can be any time from week 4 to week 12) – submit claims on </a:t>
            </a:r>
            <a:r>
              <a:rPr lang="en-GB" sz="2400" b="1" dirty="0">
                <a:solidFill>
                  <a:srgbClr val="262626"/>
                </a:solidFill>
                <a:latin typeface="Arial" panose="020B0604020202020204" pitchFamily="34" charset="0"/>
                <a:ea typeface="Arial" panose="020B0604020202020204" pitchFamily="34" charset="0"/>
                <a:cs typeface="Times New Roman" panose="02020603050405020304" pitchFamily="18" charset="0"/>
              </a:rPr>
              <a:t>NHSBSA MYS</a:t>
            </a:r>
            <a:endParaRPr lang="en-GB" sz="2400" b="1" dirty="0">
              <a:solidFill>
                <a:srgbClr val="262626"/>
              </a:solidFill>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667673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C1E8-ED33-9535-B21D-A4040F140555}"/>
              </a:ext>
            </a:extLst>
          </p:cNvPr>
          <p:cNvSpPr>
            <a:spLocks noGrp="1"/>
          </p:cNvSpPr>
          <p:nvPr>
            <p:ph type="title"/>
          </p:nvPr>
        </p:nvSpPr>
        <p:spPr/>
        <p:txBody>
          <a:bodyPr/>
          <a:lstStyle/>
          <a:p>
            <a:r>
              <a:rPr lang="en-GB" dirty="0"/>
              <a:t>NHS SCS training</a:t>
            </a:r>
          </a:p>
        </p:txBody>
      </p:sp>
      <p:sp>
        <p:nvSpPr>
          <p:cNvPr id="3" name="Content Placeholder 2">
            <a:extLst>
              <a:ext uri="{FF2B5EF4-FFF2-40B4-BE49-F238E27FC236}">
                <a16:creationId xmlns:a16="http://schemas.microsoft.com/office/drawing/2014/main" id="{8A887D71-B39D-2577-4244-910C83C3EFF5}"/>
              </a:ext>
            </a:extLst>
          </p:cNvPr>
          <p:cNvSpPr>
            <a:spLocks noGrp="1"/>
          </p:cNvSpPr>
          <p:nvPr>
            <p:ph idx="1"/>
          </p:nvPr>
        </p:nvSpPr>
        <p:spPr>
          <a:xfrm>
            <a:off x="431999" y="1816436"/>
            <a:ext cx="10205823" cy="4175950"/>
          </a:xfrm>
        </p:spPr>
        <p:txBody>
          <a:bodyPr/>
          <a:lstStyle/>
          <a:p>
            <a:pPr lvl="0">
              <a:lnSpc>
                <a:spcPct val="110000"/>
              </a:lnSpc>
              <a:spcBef>
                <a:spcPts val="600"/>
              </a:spcBef>
            </a:pPr>
            <a:r>
              <a:rPr lang="en-GB" dirty="0"/>
              <a:t>The National Centre of Smoking Cessation Treatment </a:t>
            </a:r>
            <a:r>
              <a:rPr lang="en-GB" b="1" dirty="0"/>
              <a:t>(NCSCT) Stop Smoking Practitioner Certification</a:t>
            </a:r>
            <a:r>
              <a:rPr lang="en-GB" dirty="0"/>
              <a:t> (pharmacists that are already certified do not need to repeat their training for the purposes of this service)</a:t>
            </a:r>
          </a:p>
          <a:p>
            <a:pPr lvl="0">
              <a:lnSpc>
                <a:spcPct val="110000"/>
              </a:lnSpc>
              <a:spcBef>
                <a:spcPts val="600"/>
              </a:spcBef>
            </a:pPr>
            <a:r>
              <a:rPr lang="en-GB" dirty="0"/>
              <a:t>Specialist </a:t>
            </a:r>
            <a:r>
              <a:rPr lang="en-GB" b="1" dirty="0"/>
              <a:t>NCSCT</a:t>
            </a:r>
            <a:r>
              <a:rPr lang="en-GB" dirty="0"/>
              <a:t> modules to support treatment for people with a </a:t>
            </a:r>
            <a:r>
              <a:rPr lang="en-GB" b="1" dirty="0"/>
              <a:t>mental health condition and pregnant women </a:t>
            </a:r>
            <a:r>
              <a:rPr lang="en-GB" dirty="0"/>
              <a:t>(these must be completed after the NCSCT Practitioner training has been successfully completed)</a:t>
            </a:r>
          </a:p>
          <a:p>
            <a:pPr>
              <a:lnSpc>
                <a:spcPct val="110000"/>
              </a:lnSpc>
              <a:spcBef>
                <a:spcPts val="600"/>
              </a:spcBef>
            </a:pPr>
            <a:r>
              <a:rPr lang="en-GB" b="1" dirty="0"/>
              <a:t>NCSCT</a:t>
            </a:r>
            <a:r>
              <a:rPr lang="en-GB" dirty="0"/>
              <a:t> module on using </a:t>
            </a:r>
            <a:r>
              <a:rPr lang="en-GB" b="1" dirty="0"/>
              <a:t>e-cigarettes</a:t>
            </a:r>
          </a:p>
          <a:p>
            <a:pPr>
              <a:lnSpc>
                <a:spcPct val="110000"/>
              </a:lnSpc>
              <a:spcBef>
                <a:spcPts val="600"/>
              </a:spcBef>
            </a:pPr>
            <a:r>
              <a:rPr lang="en-GB" dirty="0"/>
              <a:t>Pharmacists must have </a:t>
            </a:r>
            <a:r>
              <a:rPr lang="en-GB" b="1" dirty="0"/>
              <a:t>read</a:t>
            </a:r>
            <a:r>
              <a:rPr lang="en-GB" dirty="0"/>
              <a:t> the </a:t>
            </a:r>
            <a:r>
              <a:rPr lang="en-GB" b="1" dirty="0"/>
              <a:t>NCSCT</a:t>
            </a:r>
            <a:r>
              <a:rPr lang="en-GB" dirty="0"/>
              <a:t> </a:t>
            </a:r>
            <a:r>
              <a:rPr lang="en-GB" b="1" dirty="0"/>
              <a:t>Standard Treatment Programme (STP)</a:t>
            </a:r>
            <a:r>
              <a:rPr lang="en-GB" dirty="0"/>
              <a:t>, which will be used to support consultations</a:t>
            </a:r>
          </a:p>
          <a:p>
            <a:pPr>
              <a:lnSpc>
                <a:spcPct val="110000"/>
              </a:lnSpc>
              <a:spcBef>
                <a:spcPts val="600"/>
              </a:spcBef>
            </a:pPr>
            <a:r>
              <a:rPr lang="en-GB" dirty="0"/>
              <a:t>Also need CO monitor and SOP in place to sign up on BSA</a:t>
            </a:r>
          </a:p>
        </p:txBody>
      </p:sp>
    </p:spTree>
    <p:extLst>
      <p:ext uri="{BB962C8B-B14F-4D97-AF65-F5344CB8AC3E}">
        <p14:creationId xmlns:p14="http://schemas.microsoft.com/office/powerpoint/2010/main" val="4026890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E6E20C0-BE67-BA4A-9637-44177D507A31}"/>
              </a:ext>
            </a:extLst>
          </p:cNvPr>
          <p:cNvSpPr>
            <a:spLocks noGrp="1"/>
          </p:cNvSpPr>
          <p:nvPr>
            <p:ph type="body" idx="1"/>
          </p:nvPr>
        </p:nvSpPr>
        <p:spPr>
          <a:xfrm>
            <a:off x="404813" y="2212680"/>
            <a:ext cx="8431369" cy="1216320"/>
          </a:xfrm>
        </p:spPr>
        <p:txBody>
          <a:bodyPr/>
          <a:lstStyle/>
          <a:p>
            <a:r>
              <a:rPr lang="en-GB" sz="2100" dirty="0">
                <a:latin typeface="Calibri" panose="020F0502020204030204" pitchFamily="34" charset="0"/>
                <a:cs typeface="Calibri" panose="020F0502020204030204" pitchFamily="34" charset="0"/>
              </a:rPr>
              <a:t>PSNC</a:t>
            </a:r>
            <a:r>
              <a:rPr lang="en-GB" sz="2100" b="1" dirty="0">
                <a:latin typeface="Calibri" panose="020F0502020204030204" pitchFamily="34" charset="0"/>
                <a:cs typeface="Calibri" panose="020F0502020204030204" pitchFamily="34" charset="0"/>
              </a:rPr>
              <a:t> page:</a:t>
            </a:r>
            <a:endParaRPr lang="en-GB" sz="2100" dirty="0">
              <a:effectLst/>
              <a:latin typeface="Calibri" panose="020F0502020204030204" pitchFamily="34" charset="0"/>
              <a:hlinkClick r:id="rId3"/>
            </a:endParaRPr>
          </a:p>
          <a:p>
            <a:pPr marL="0" marR="0">
              <a:spcBef>
                <a:spcPts val="0"/>
              </a:spcBef>
              <a:spcAft>
                <a:spcPts val="0"/>
              </a:spcAft>
            </a:pPr>
            <a:r>
              <a:rPr lang="en-GB" sz="1800" dirty="0">
                <a:effectLst/>
                <a:latin typeface="Calibri" panose="020F0502020204030204" pitchFamily="34" charset="0"/>
                <a:hlinkClick r:id="rId3"/>
              </a:rPr>
              <a:t>https://psnc.org.uk/services-commissioning/advanced-services/smoking-cessation-service/</a:t>
            </a:r>
            <a:endParaRPr lang="en-GB" sz="1800" dirty="0">
              <a:latin typeface="Calibri" panose="020F0502020204030204" pitchFamily="34" charset="0"/>
            </a:endParaRP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2100" dirty="0">
                <a:effectLst/>
                <a:latin typeface="Calibri" panose="020F0502020204030204" pitchFamily="34" charset="0"/>
              </a:rPr>
              <a:t>Service spec:</a:t>
            </a:r>
          </a:p>
          <a:p>
            <a:pPr marL="0" marR="0">
              <a:spcBef>
                <a:spcPts val="0"/>
              </a:spcBef>
              <a:spcAft>
                <a:spcPts val="0"/>
              </a:spcAft>
            </a:pPr>
            <a:r>
              <a:rPr lang="en-GB" sz="1800" dirty="0">
                <a:effectLst/>
                <a:latin typeface="Calibri" panose="020F0502020204030204" pitchFamily="34" charset="0"/>
                <a:hlinkClick r:id="rId4"/>
              </a:rPr>
              <a:t>https://www.england.nhs.uk/primary-care/pharmacy/pharmacy-integration-fund/nhs-smoking-cessation-transfer-of-care-pilot-from-hospital-to-community-pharmacy/</a:t>
            </a:r>
            <a:endParaRPr lang="en-GB" sz="1800" dirty="0">
              <a:effectLst/>
              <a:latin typeface="Calibri" panose="020F0502020204030204" pitchFamily="34" charset="0"/>
            </a:endParaRP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1800" dirty="0">
                <a:latin typeface="Calibri" panose="020F0502020204030204" pitchFamily="34" charset="0"/>
              </a:rPr>
              <a:t>MLCSU</a:t>
            </a:r>
            <a:r>
              <a:rPr lang="en-GB" sz="1800" dirty="0">
                <a:effectLst/>
                <a:latin typeface="Calibri" panose="020F0502020204030204" pitchFamily="34" charset="0"/>
              </a:rPr>
              <a:t> dashboard:</a:t>
            </a:r>
          </a:p>
          <a:p>
            <a:pPr marL="0" marR="0">
              <a:spcBef>
                <a:spcPts val="0"/>
              </a:spcBef>
              <a:spcAft>
                <a:spcPts val="0"/>
              </a:spcAft>
            </a:pPr>
            <a:r>
              <a:rPr lang="en-GB" sz="1800" dirty="0">
                <a:effectLst/>
                <a:latin typeface="Calibri" panose="020F0502020204030204" pitchFamily="34" charset="0"/>
                <a:hlinkClick r:id="rId5"/>
              </a:rPr>
              <a:t>https://medsopt.midlandsandlancashirecsu.nhs.uk/nhs-smoking-cessation-service/</a:t>
            </a:r>
            <a:endParaRPr lang="en-GB" sz="1800" dirty="0">
              <a:effectLst/>
              <a:latin typeface="Calibri" panose="020F0502020204030204" pitchFamily="34" charset="0"/>
            </a:endParaRP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1800" dirty="0">
                <a:effectLst/>
                <a:latin typeface="Calibri" panose="020F0502020204030204" pitchFamily="34" charset="0"/>
              </a:rPr>
              <a:t>Standard Treatment Programme (STP):</a:t>
            </a:r>
          </a:p>
          <a:p>
            <a:pPr marL="0" marR="0">
              <a:spcBef>
                <a:spcPts val="0"/>
              </a:spcBef>
              <a:spcAft>
                <a:spcPts val="0"/>
              </a:spcAft>
            </a:pPr>
            <a:r>
              <a:rPr lang="en-GB" sz="1800" dirty="0">
                <a:effectLst/>
                <a:latin typeface="Calibri" panose="020F0502020204030204" pitchFamily="34" charset="0"/>
                <a:hlinkClick r:id="rId6"/>
              </a:rPr>
              <a:t>https://www.ncsct.co.uk/pub_NHS-pharmacy-SCS.php</a:t>
            </a:r>
            <a:endParaRPr lang="en-GB" sz="1800" dirty="0">
              <a:effectLst/>
              <a:latin typeface="Calibri" panose="020F0502020204030204" pitchFamily="34" charset="0"/>
            </a:endParaRPr>
          </a:p>
          <a:p>
            <a:pPr marL="0" marR="0">
              <a:spcBef>
                <a:spcPts val="0"/>
              </a:spcBef>
              <a:spcAft>
                <a:spcPts val="0"/>
              </a:spcAft>
            </a:pPr>
            <a:endParaRPr lang="en-GB" sz="1800" dirty="0">
              <a:latin typeface="Calibri" panose="020F0502020204030204" pitchFamily="34" charset="0"/>
            </a:endParaRPr>
          </a:p>
          <a:p>
            <a:pPr marL="0" marR="0">
              <a:spcBef>
                <a:spcPts val="0"/>
              </a:spcBef>
              <a:spcAft>
                <a:spcPts val="0"/>
              </a:spcAft>
            </a:pPr>
            <a:r>
              <a:rPr lang="en-GB" sz="1800" dirty="0">
                <a:latin typeface="Calibri" panose="020F0502020204030204" pitchFamily="34" charset="0"/>
              </a:rPr>
              <a:t>PharmOutcomes training for pharmacy staff:</a:t>
            </a:r>
          </a:p>
          <a:p>
            <a:pPr marL="0" marR="0">
              <a:spcBef>
                <a:spcPts val="0"/>
              </a:spcBef>
              <a:spcAft>
                <a:spcPts val="0"/>
              </a:spcAft>
            </a:pPr>
            <a:r>
              <a:rPr lang="en-GB" sz="1800" dirty="0">
                <a:latin typeface="Calibri" panose="020F0502020204030204" pitchFamily="34" charset="0"/>
                <a:hlinkClick r:id="rId7">
                  <a:extLst>
                    <a:ext uri="{A12FA001-AC4F-418D-AE19-62706E023703}">
                      <ahyp:hlinkClr xmlns:ahyp="http://schemas.microsoft.com/office/drawing/2018/hyperlinkcolor" val="tx"/>
                    </a:ext>
                  </a:extLst>
                </a:hlinkClick>
              </a:rPr>
              <a:t>https://drive.google.com/drive/folders/1eDzX83UJqOxdPD21JIOWBgBu944Gf93Q</a:t>
            </a:r>
            <a:endParaRPr lang="en-GB" sz="1800" dirty="0">
              <a:latin typeface="Calibri" panose="020F0502020204030204" pitchFamily="34" charset="0"/>
            </a:endParaRPr>
          </a:p>
          <a:p>
            <a:pPr marL="0" marR="0">
              <a:spcBef>
                <a:spcPts val="0"/>
              </a:spcBef>
              <a:spcAft>
                <a:spcPts val="0"/>
              </a:spcAft>
            </a:pPr>
            <a:endParaRPr lang="en-GB" sz="1800" dirty="0">
              <a:effectLst/>
              <a:latin typeface="Calibri" panose="020F0502020204030204" pitchFamily="34" charset="0"/>
            </a:endParaRPr>
          </a:p>
          <a:p>
            <a:endParaRPr lang="en-GB" sz="1800" b="1" dirty="0">
              <a:latin typeface="Calibri" panose="020F0502020204030204" pitchFamily="34" charset="0"/>
              <a:cs typeface="Calibri" panose="020F0502020204030204" pitchFamily="34" charset="0"/>
            </a:endParaRPr>
          </a:p>
          <a:p>
            <a:endParaRPr lang="en-GB" sz="21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100" b="1" dirty="0">
              <a:latin typeface="Calibri" panose="020F0502020204030204" pitchFamily="34" charset="0"/>
              <a:cs typeface="Calibri" panose="020F0502020204030204" pitchFamily="34" charset="0"/>
            </a:endParaRPr>
          </a:p>
          <a:p>
            <a:pPr lvl="1"/>
            <a:endParaRPr lang="en-GB" sz="1700" b="1" dirty="0">
              <a:latin typeface="Calibri" panose="020F0502020204030204" pitchFamily="34" charset="0"/>
              <a:cs typeface="Calibri" panose="020F0502020204030204" pitchFamily="34" charset="0"/>
            </a:endParaRPr>
          </a:p>
          <a:p>
            <a:endParaRPr lang="en-GB" dirty="0"/>
          </a:p>
        </p:txBody>
      </p:sp>
      <p:sp>
        <p:nvSpPr>
          <p:cNvPr id="7" name="Title 10">
            <a:extLst>
              <a:ext uri="{FF2B5EF4-FFF2-40B4-BE49-F238E27FC236}">
                <a16:creationId xmlns:a16="http://schemas.microsoft.com/office/drawing/2014/main" id="{983E395D-A62B-4D0B-921A-BDAF02E71892}"/>
              </a:ext>
            </a:extLst>
          </p:cNvPr>
          <p:cNvSpPr>
            <a:spLocks noGrp="1"/>
          </p:cNvSpPr>
          <p:nvPr>
            <p:ph type="title"/>
          </p:nvPr>
        </p:nvSpPr>
        <p:spPr>
          <a:xfrm>
            <a:off x="404813" y="1520576"/>
            <a:ext cx="7285037" cy="625095"/>
          </a:xfrm>
        </p:spPr>
        <p:txBody>
          <a:bodyPr/>
          <a:lstStyle/>
          <a:p>
            <a:r>
              <a:rPr lang="en-GB" dirty="0">
                <a:solidFill>
                  <a:srgbClr val="005EB8"/>
                </a:solidFill>
                <a:latin typeface="Arial" panose="020B0604020202020204" pitchFamily="34" charset="0"/>
                <a:cs typeface="Arial" panose="020B0604020202020204" pitchFamily="34" charset="0"/>
              </a:rPr>
              <a:t>Useful references </a:t>
            </a:r>
            <a:endParaRPr lang="en-GB" dirty="0"/>
          </a:p>
        </p:txBody>
      </p:sp>
    </p:spTree>
    <p:extLst>
      <p:ext uri="{BB962C8B-B14F-4D97-AF65-F5344CB8AC3E}">
        <p14:creationId xmlns:p14="http://schemas.microsoft.com/office/powerpoint/2010/main" val="3284116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E6E20C0-BE67-BA4A-9637-44177D507A31}"/>
              </a:ext>
            </a:extLst>
          </p:cNvPr>
          <p:cNvSpPr>
            <a:spLocks noGrp="1"/>
          </p:cNvSpPr>
          <p:nvPr>
            <p:ph type="body" idx="1"/>
          </p:nvPr>
        </p:nvSpPr>
        <p:spPr>
          <a:xfrm>
            <a:off x="431997" y="3752251"/>
            <a:ext cx="8270213" cy="1564624"/>
          </a:xfrm>
        </p:spPr>
        <p:txBody>
          <a:bodyPr/>
          <a:lstStyle/>
          <a:p>
            <a:r>
              <a:rPr lang="en-GB" sz="2800" dirty="0">
                <a:solidFill>
                  <a:srgbClr val="005EB8"/>
                </a:solidFill>
                <a:latin typeface="Calibri" panose="020F0502020204030204" pitchFamily="34" charset="0"/>
                <a:cs typeface="Calibri" panose="020F0502020204030204" pitchFamily="34" charset="0"/>
              </a:rPr>
              <a:t>Thank you for listening </a:t>
            </a:r>
          </a:p>
          <a:p>
            <a:endParaRPr lang="en-GB" sz="2800" dirty="0">
              <a:solidFill>
                <a:srgbClr val="005EB8"/>
              </a:solidFill>
              <a:latin typeface="Calibri" panose="020F0502020204030204" pitchFamily="34" charset="0"/>
              <a:cs typeface="Calibri" panose="020F0502020204030204" pitchFamily="34" charset="0"/>
            </a:endParaRPr>
          </a:p>
          <a:p>
            <a:r>
              <a:rPr lang="en-GB" sz="2800" dirty="0">
                <a:solidFill>
                  <a:srgbClr val="005EB8"/>
                </a:solidFill>
                <a:latin typeface="Calibri" panose="020F0502020204030204" pitchFamily="34" charset="0"/>
                <a:cs typeface="Calibri" panose="020F0502020204030204" pitchFamily="34" charset="0"/>
              </a:rPr>
              <a:t>Q &amp; A Session</a:t>
            </a:r>
          </a:p>
          <a:p>
            <a:endParaRPr lang="en-GB" sz="2800" dirty="0">
              <a:solidFill>
                <a:srgbClr val="005EB8"/>
              </a:solidFill>
              <a:latin typeface="Calibri" panose="020F0502020204030204" pitchFamily="34" charset="0"/>
              <a:cs typeface="Calibri" panose="020F0502020204030204" pitchFamily="34" charset="0"/>
            </a:endParaRPr>
          </a:p>
        </p:txBody>
      </p:sp>
      <p:sp>
        <p:nvSpPr>
          <p:cNvPr id="7" name="Title 10">
            <a:extLst>
              <a:ext uri="{FF2B5EF4-FFF2-40B4-BE49-F238E27FC236}">
                <a16:creationId xmlns:a16="http://schemas.microsoft.com/office/drawing/2014/main" id="{983E395D-A62B-4D0B-921A-BDAF02E71892}"/>
              </a:ext>
            </a:extLst>
          </p:cNvPr>
          <p:cNvSpPr>
            <a:spLocks noGrp="1"/>
          </p:cNvSpPr>
          <p:nvPr>
            <p:ph type="title"/>
          </p:nvPr>
        </p:nvSpPr>
        <p:spPr>
          <a:xfrm>
            <a:off x="404813" y="1541125"/>
            <a:ext cx="7285037" cy="1564624"/>
          </a:xfrm>
        </p:spPr>
        <p:txBody>
          <a:bodyPr/>
          <a:lstStyle/>
          <a:p>
            <a:r>
              <a:rPr lang="en-GB" sz="4000" b="1" dirty="0">
                <a:solidFill>
                  <a:srgbClr val="005EB8"/>
                </a:solidFill>
                <a:latin typeface="Arial" panose="020B0604020202020204" pitchFamily="34" charset="0"/>
                <a:cs typeface="Arial" panose="020B0604020202020204" pitchFamily="34" charset="0"/>
              </a:rPr>
              <a:t>Smoking Cessation Service Implementation</a:t>
            </a:r>
            <a:br>
              <a:rPr lang="en-GB" sz="4000" b="1" dirty="0"/>
            </a:br>
            <a:endParaRPr lang="en-GB" dirty="0"/>
          </a:p>
        </p:txBody>
      </p:sp>
    </p:spTree>
    <p:extLst>
      <p:ext uri="{BB962C8B-B14F-4D97-AF65-F5344CB8AC3E}">
        <p14:creationId xmlns:p14="http://schemas.microsoft.com/office/powerpoint/2010/main" val="2219392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6F2C1-7FCB-2148-F2EE-A1656CD9CEF8}"/>
              </a:ext>
            </a:extLst>
          </p:cNvPr>
          <p:cNvSpPr>
            <a:spLocks noGrp="1"/>
          </p:cNvSpPr>
          <p:nvPr>
            <p:ph type="title"/>
          </p:nvPr>
        </p:nvSpPr>
        <p:spPr>
          <a:xfrm>
            <a:off x="431999" y="1173572"/>
            <a:ext cx="10328766" cy="939182"/>
          </a:xfrm>
        </p:spPr>
        <p:txBody>
          <a:bodyPr/>
          <a:lstStyle/>
          <a:p>
            <a:pPr algn="ctr"/>
            <a:r>
              <a:rPr lang="en-GB" dirty="0"/>
              <a:t>Where are you from?</a:t>
            </a:r>
            <a:br>
              <a:rPr lang="en-GB" dirty="0"/>
            </a:br>
            <a:br>
              <a:rPr lang="en-GB" dirty="0"/>
            </a:br>
            <a:br>
              <a:rPr lang="en-GB" dirty="0"/>
            </a:br>
            <a:r>
              <a:rPr lang="en-GB" dirty="0">
                <a:solidFill>
                  <a:schemeClr val="tx1"/>
                </a:solidFill>
              </a:rPr>
              <a:t>- </a:t>
            </a:r>
            <a:r>
              <a:rPr lang="en-GB" sz="3200" dirty="0">
                <a:solidFill>
                  <a:schemeClr val="tx1"/>
                </a:solidFill>
              </a:rPr>
              <a:t>Please add your name and pharmacy / trust into the chat bar so we can keep an attendance log </a:t>
            </a:r>
            <a:br>
              <a:rPr lang="en-GB" sz="3200" dirty="0">
                <a:solidFill>
                  <a:schemeClr val="tx1"/>
                </a:solidFill>
              </a:rPr>
            </a:br>
            <a:br>
              <a:rPr lang="en-GB" sz="3200" dirty="0">
                <a:solidFill>
                  <a:schemeClr val="tx1"/>
                </a:solidFill>
              </a:rPr>
            </a:br>
            <a:r>
              <a:rPr lang="en-GB" sz="3200" dirty="0">
                <a:solidFill>
                  <a:schemeClr val="tx1"/>
                </a:solidFill>
              </a:rPr>
              <a:t>- Please ensure you have filled in the readiness survey on PharmOutcomes after this event if you have not already done so </a:t>
            </a:r>
            <a:br>
              <a:rPr lang="en-GB" sz="3200" dirty="0">
                <a:solidFill>
                  <a:schemeClr val="tx1"/>
                </a:solidFill>
              </a:rPr>
            </a:br>
            <a:br>
              <a:rPr lang="en-GB" sz="3200" dirty="0">
                <a:solidFill>
                  <a:schemeClr val="tx1"/>
                </a:solidFill>
              </a:rPr>
            </a:br>
            <a:r>
              <a:rPr lang="en-GB" sz="3200" dirty="0">
                <a:solidFill>
                  <a:schemeClr val="tx1"/>
                </a:solidFill>
              </a:rPr>
              <a:t>Thank you! </a:t>
            </a:r>
            <a:endParaRPr lang="en-GB" dirty="0">
              <a:solidFill>
                <a:schemeClr val="tx1"/>
              </a:solidFill>
            </a:endParaRPr>
          </a:p>
        </p:txBody>
      </p:sp>
      <p:sp>
        <p:nvSpPr>
          <p:cNvPr id="4" name="Slide Number Placeholder 3">
            <a:extLst>
              <a:ext uri="{FF2B5EF4-FFF2-40B4-BE49-F238E27FC236}">
                <a16:creationId xmlns:a16="http://schemas.microsoft.com/office/drawing/2014/main" id="{FC5B8983-C762-E527-A298-241CAA7CE465}"/>
              </a:ext>
            </a:extLst>
          </p:cNvPr>
          <p:cNvSpPr>
            <a:spLocks noGrp="1"/>
          </p:cNvSpPr>
          <p:nvPr>
            <p:ph type="sldNum" sz="quarter" idx="12"/>
          </p:nvPr>
        </p:nvSpPr>
        <p:spPr/>
        <p:txBody>
          <a:bodyPr/>
          <a:lstStyle/>
          <a:p>
            <a:fld id="{E37164D7-9B6A-1C43-ACF7-FB85B36CD2BA}" type="slidenum">
              <a:rPr lang="en-US" smtClean="0"/>
              <a:t>2</a:t>
            </a:fld>
            <a:endParaRPr lang="en-US" dirty="0"/>
          </a:p>
        </p:txBody>
      </p:sp>
    </p:spTree>
    <p:extLst>
      <p:ext uri="{BB962C8B-B14F-4D97-AF65-F5344CB8AC3E}">
        <p14:creationId xmlns:p14="http://schemas.microsoft.com/office/powerpoint/2010/main" val="76899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983E395D-A62B-4D0B-921A-BDAF02E71892}"/>
              </a:ext>
            </a:extLst>
          </p:cNvPr>
          <p:cNvSpPr>
            <a:spLocks noGrp="1"/>
          </p:cNvSpPr>
          <p:nvPr>
            <p:ph type="title"/>
          </p:nvPr>
        </p:nvSpPr>
        <p:spPr/>
        <p:txBody>
          <a:bodyPr/>
          <a:lstStyle/>
          <a:p>
            <a:r>
              <a:rPr lang="en-GB" dirty="0">
                <a:solidFill>
                  <a:srgbClr val="005EB8"/>
                </a:solidFill>
                <a:latin typeface="Arial" panose="020B0604020202020204" pitchFamily="34" charset="0"/>
                <a:cs typeface="Arial" panose="020B0604020202020204" pitchFamily="34" charset="0"/>
              </a:rPr>
              <a:t>Agenda</a:t>
            </a:r>
            <a:endParaRPr lang="en-GB" dirty="0"/>
          </a:p>
        </p:txBody>
      </p:sp>
      <p:sp>
        <p:nvSpPr>
          <p:cNvPr id="12" name="Text Placeholder 11">
            <a:extLst>
              <a:ext uri="{FF2B5EF4-FFF2-40B4-BE49-F238E27FC236}">
                <a16:creationId xmlns:a16="http://schemas.microsoft.com/office/drawing/2014/main" id="{9E6E20C0-BE67-BA4A-9637-44177D507A31}"/>
              </a:ext>
            </a:extLst>
          </p:cNvPr>
          <p:cNvSpPr>
            <a:spLocks noGrp="1"/>
          </p:cNvSpPr>
          <p:nvPr>
            <p:ph idx="1"/>
          </p:nvPr>
        </p:nvSpPr>
        <p:spPr/>
        <p:txBody>
          <a:bodyPr/>
          <a:lstStyle/>
          <a:p>
            <a:pPr marL="342900" indent="-342900">
              <a:buFont typeface="Arial" panose="020B0604020202020204" pitchFamily="34" charset="0"/>
              <a:buChar char="•"/>
            </a:pPr>
            <a:r>
              <a:rPr lang="en-GB" sz="2800" dirty="0">
                <a:latin typeface="Calibri" panose="020F0502020204030204" pitchFamily="34" charset="0"/>
                <a:cs typeface="Calibri" panose="020F0502020204030204" pitchFamily="34" charset="0"/>
              </a:rPr>
              <a:t>Background – Long Term Plan &amp; Ottawa Model of Smoking Cessation</a:t>
            </a:r>
          </a:p>
          <a:p>
            <a:pPr marL="342900" indent="-342900">
              <a:buFont typeface="Arial" panose="020B0604020202020204" pitchFamily="34" charset="0"/>
              <a:buChar char="•"/>
            </a:pPr>
            <a:r>
              <a:rPr lang="en-GB" sz="2800" dirty="0">
                <a:latin typeface="Calibri" panose="020F0502020204030204" pitchFamily="34" charset="0"/>
                <a:cs typeface="Calibri" panose="020F0502020204030204" pitchFamily="34" charset="0"/>
              </a:rPr>
              <a:t>Pilots – overview &amp; outcomes</a:t>
            </a:r>
          </a:p>
          <a:p>
            <a:pPr marL="342900" indent="-342900">
              <a:buFont typeface="Arial" panose="020B0604020202020204" pitchFamily="34" charset="0"/>
              <a:buChar char="•"/>
            </a:pPr>
            <a:r>
              <a:rPr lang="en-GB" sz="2800" dirty="0">
                <a:latin typeface="Calibri" panose="020F0502020204030204" pitchFamily="34" charset="0"/>
                <a:cs typeface="Calibri" panose="020F0502020204030204" pitchFamily="34" charset="0"/>
              </a:rPr>
              <a:t>National implementation update</a:t>
            </a:r>
          </a:p>
          <a:p>
            <a:pPr marL="342900" indent="-342900">
              <a:buFont typeface="Arial" panose="020B0604020202020204" pitchFamily="34" charset="0"/>
              <a:buChar char="•"/>
            </a:pPr>
            <a:r>
              <a:rPr lang="en-GB" sz="2800" dirty="0">
                <a:latin typeface="Calibri" panose="020F0502020204030204" pitchFamily="34" charset="0"/>
                <a:cs typeface="Calibri" panose="020F0502020204030204" pitchFamily="34" charset="0"/>
              </a:rPr>
              <a:t>Q&amp;A</a:t>
            </a:r>
          </a:p>
          <a:p>
            <a:endParaRPr lang="en-GB" sz="2800" dirty="0"/>
          </a:p>
        </p:txBody>
      </p:sp>
    </p:spTree>
    <p:extLst>
      <p:ext uri="{BB962C8B-B14F-4D97-AF65-F5344CB8AC3E}">
        <p14:creationId xmlns:p14="http://schemas.microsoft.com/office/powerpoint/2010/main" val="60418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983E395D-A62B-4D0B-921A-BDAF02E71892}"/>
              </a:ext>
            </a:extLst>
          </p:cNvPr>
          <p:cNvSpPr>
            <a:spLocks noGrp="1"/>
          </p:cNvSpPr>
          <p:nvPr>
            <p:ph type="title"/>
          </p:nvPr>
        </p:nvSpPr>
        <p:spPr/>
        <p:txBody>
          <a:bodyPr/>
          <a:lstStyle/>
          <a:p>
            <a:r>
              <a:rPr lang="en-GB" dirty="0">
                <a:solidFill>
                  <a:srgbClr val="005EB8"/>
                </a:solidFill>
                <a:latin typeface="Arial" panose="020B0604020202020204" pitchFamily="34" charset="0"/>
                <a:cs typeface="Arial" panose="020B0604020202020204" pitchFamily="34" charset="0"/>
              </a:rPr>
              <a:t>Background (1)</a:t>
            </a:r>
            <a:endParaRPr lang="en-GB" dirty="0"/>
          </a:p>
        </p:txBody>
      </p:sp>
      <p:sp>
        <p:nvSpPr>
          <p:cNvPr id="12" name="Text Placeholder 11">
            <a:extLst>
              <a:ext uri="{FF2B5EF4-FFF2-40B4-BE49-F238E27FC236}">
                <a16:creationId xmlns:a16="http://schemas.microsoft.com/office/drawing/2014/main" id="{9E6E20C0-BE67-BA4A-9637-44177D507A31}"/>
              </a:ext>
            </a:extLst>
          </p:cNvPr>
          <p:cNvSpPr>
            <a:spLocks noGrp="1"/>
          </p:cNvSpPr>
          <p:nvPr>
            <p:ph idx="1"/>
          </p:nvPr>
        </p:nvSpPr>
        <p:spPr>
          <a:xfrm>
            <a:off x="151779" y="1197004"/>
            <a:ext cx="10979851" cy="4175950"/>
          </a:xfrm>
        </p:spPr>
        <p:txBody>
          <a:bodyPr/>
          <a:lstStyle/>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NHS Long Term Plan (LTP): commitments</a:t>
            </a: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Prevention is a core component of the NHS Long Term Plan (LTP).  The LTP commitments that set out the NHS’s contribution to tackling tobacco dependence include:</a:t>
            </a:r>
          </a:p>
          <a:p>
            <a:pPr marL="1257300" lvl="2"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By 2023/24 all people admitted to hospital who smoke will be offered NHS-funded tobacco treatment services</a:t>
            </a:r>
          </a:p>
          <a:p>
            <a:pPr marL="1257300" lvl="2"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Acute, Maternity and Mental Health services</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The commitments are designed to:</a:t>
            </a: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Be the NHS’s contribution to helping deliver a smokefree generation</a:t>
            </a: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Build on the good work already being delivered and to compliment current Stop Smoking Services</a:t>
            </a: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Focus on both physical and mental health services</a:t>
            </a: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Introduce a level of national direction, but with local development and delivery</a:t>
            </a:r>
          </a:p>
          <a:p>
            <a:endParaRPr lang="en-GB" sz="2400" dirty="0"/>
          </a:p>
        </p:txBody>
      </p:sp>
    </p:spTree>
    <p:extLst>
      <p:ext uri="{BB962C8B-B14F-4D97-AF65-F5344CB8AC3E}">
        <p14:creationId xmlns:p14="http://schemas.microsoft.com/office/powerpoint/2010/main" val="263002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983E395D-A62B-4D0B-921A-BDAF02E71892}"/>
              </a:ext>
            </a:extLst>
          </p:cNvPr>
          <p:cNvSpPr>
            <a:spLocks noGrp="1"/>
          </p:cNvSpPr>
          <p:nvPr>
            <p:ph type="title"/>
          </p:nvPr>
        </p:nvSpPr>
        <p:spPr>
          <a:xfrm>
            <a:off x="431999" y="747523"/>
            <a:ext cx="8813601" cy="939182"/>
          </a:xfrm>
        </p:spPr>
        <p:txBody>
          <a:bodyPr/>
          <a:lstStyle/>
          <a:p>
            <a:r>
              <a:rPr lang="en-GB" dirty="0">
                <a:solidFill>
                  <a:srgbClr val="005EB8"/>
                </a:solidFill>
                <a:latin typeface="Arial" panose="020B0604020202020204" pitchFamily="34" charset="0"/>
                <a:cs typeface="Arial" panose="020B0604020202020204" pitchFamily="34" charset="0"/>
              </a:rPr>
              <a:t>Background (2)</a:t>
            </a:r>
            <a:endParaRPr lang="en-GB" dirty="0"/>
          </a:p>
        </p:txBody>
      </p:sp>
      <p:sp>
        <p:nvSpPr>
          <p:cNvPr id="12" name="Text Placeholder 11">
            <a:extLst>
              <a:ext uri="{FF2B5EF4-FFF2-40B4-BE49-F238E27FC236}">
                <a16:creationId xmlns:a16="http://schemas.microsoft.com/office/drawing/2014/main" id="{9E6E20C0-BE67-BA4A-9637-44177D507A31}"/>
              </a:ext>
            </a:extLst>
          </p:cNvPr>
          <p:cNvSpPr>
            <a:spLocks noGrp="1"/>
          </p:cNvSpPr>
          <p:nvPr>
            <p:ph idx="1"/>
          </p:nvPr>
        </p:nvSpPr>
        <p:spPr>
          <a:xfrm>
            <a:off x="240270" y="2008165"/>
            <a:ext cx="10979851" cy="4175950"/>
          </a:xfrm>
        </p:spPr>
        <p:txBody>
          <a:bodyPr/>
          <a:lstStyle/>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Smoking cessation programmes already exist in community settings but are variable in their involvement of pharmacy</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Hospitals are adopting the Ottawa Model of Smoking Cessation (OMSC), which:</a:t>
            </a: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Will be adopted throughout England (NHS Long Term Plan, 2019) – led by the NHSE/I Prevention team</a:t>
            </a: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Is a 12-week programme</a:t>
            </a: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Requires follow-up smoking cessation treatment after discharge from hospital</a:t>
            </a: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Increased 1-year quit rates by 11% (Mullen, 2010)</a:t>
            </a: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Is expected to save the NHS £85m within 1 year (Royal College of Physicians, 2018)</a:t>
            </a:r>
          </a:p>
          <a:p>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805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983E395D-A62B-4D0B-921A-BDAF02E71892}"/>
              </a:ext>
            </a:extLst>
          </p:cNvPr>
          <p:cNvSpPr>
            <a:spLocks noGrp="1"/>
          </p:cNvSpPr>
          <p:nvPr>
            <p:ph type="title"/>
          </p:nvPr>
        </p:nvSpPr>
        <p:spPr/>
        <p:txBody>
          <a:bodyPr/>
          <a:lstStyle/>
          <a:p>
            <a:r>
              <a:rPr lang="en-GB" dirty="0">
                <a:solidFill>
                  <a:srgbClr val="005EB8"/>
                </a:solidFill>
                <a:latin typeface="Arial" panose="020B0604020202020204" pitchFamily="34" charset="0"/>
                <a:cs typeface="Arial" panose="020B0604020202020204" pitchFamily="34" charset="0"/>
              </a:rPr>
              <a:t>Background (3)</a:t>
            </a:r>
            <a:endParaRPr lang="en-GB" dirty="0"/>
          </a:p>
        </p:txBody>
      </p:sp>
      <p:sp>
        <p:nvSpPr>
          <p:cNvPr id="12" name="Text Placeholder 11">
            <a:extLst>
              <a:ext uri="{FF2B5EF4-FFF2-40B4-BE49-F238E27FC236}">
                <a16:creationId xmlns:a16="http://schemas.microsoft.com/office/drawing/2014/main" id="{9E6E20C0-BE67-BA4A-9637-44177D507A31}"/>
              </a:ext>
            </a:extLst>
          </p:cNvPr>
          <p:cNvSpPr>
            <a:spLocks noGrp="1"/>
          </p:cNvSpPr>
          <p:nvPr>
            <p:ph idx="1"/>
          </p:nvPr>
        </p:nvSpPr>
        <p:spPr>
          <a:xfrm>
            <a:off x="432000" y="1816436"/>
            <a:ext cx="9780310" cy="4175950"/>
          </a:xfrm>
        </p:spPr>
        <p:txBody>
          <a:bodyPr/>
          <a:lstStyle/>
          <a:p>
            <a:pPr marL="0" indent="0">
              <a:buNone/>
            </a:pPr>
            <a:r>
              <a:rPr lang="en-GB" sz="2800" dirty="0">
                <a:latin typeface="Calibri" panose="020F0502020204030204" pitchFamily="34" charset="0"/>
                <a:cs typeface="Calibri" panose="020F0502020204030204" pitchFamily="34" charset="0"/>
              </a:rPr>
              <a:t>The aim of the NHS Smoking Cessation Service (SCS) is:</a:t>
            </a:r>
          </a:p>
          <a:p>
            <a:pPr marL="0" indent="0">
              <a:buNone/>
            </a:pPr>
            <a:endParaRPr lang="en-GB" sz="2800" dirty="0">
              <a:latin typeface="Calibri" panose="020F0502020204030204" pitchFamily="34" charset="0"/>
              <a:cs typeface="Calibri" panose="020F0502020204030204" pitchFamily="34" charset="0"/>
            </a:endParaRPr>
          </a:p>
          <a:p>
            <a:pPr marL="0" indent="0">
              <a:buNone/>
            </a:pPr>
            <a:r>
              <a:rPr lang="en-GB" sz="2800" dirty="0">
                <a:latin typeface="Calibri" panose="020F0502020204030204" pitchFamily="34" charset="0"/>
                <a:cs typeface="Calibri" panose="020F0502020204030204" pitchFamily="34" charset="0"/>
              </a:rPr>
              <a:t>To support delivery of the prevention ambitions in the NHS LTP, and for community pharmacy to become a nationally available choice for patients to access smoking cessation support post discharge.</a:t>
            </a:r>
          </a:p>
          <a:p>
            <a:endParaRPr lang="en-GB"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45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983E395D-A62B-4D0B-921A-BDAF02E71892}"/>
              </a:ext>
            </a:extLst>
          </p:cNvPr>
          <p:cNvSpPr>
            <a:spLocks noGrp="1"/>
          </p:cNvSpPr>
          <p:nvPr>
            <p:ph type="title"/>
          </p:nvPr>
        </p:nvSpPr>
        <p:spPr/>
        <p:txBody>
          <a:bodyPr/>
          <a:lstStyle/>
          <a:p>
            <a:r>
              <a:rPr kumimoji="0" lang="en-GB" sz="40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Smoking Cessation Transfer of Care Pilots</a:t>
            </a:r>
            <a:br>
              <a:rPr kumimoji="0" lang="en-GB" sz="40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br>
            <a:br>
              <a:rPr lang="en-GB" sz="4000" b="1" dirty="0"/>
            </a:br>
            <a:endParaRPr lang="en-GB" dirty="0"/>
          </a:p>
        </p:txBody>
      </p:sp>
      <p:sp>
        <p:nvSpPr>
          <p:cNvPr id="12" name="Text Placeholder 11">
            <a:extLst>
              <a:ext uri="{FF2B5EF4-FFF2-40B4-BE49-F238E27FC236}">
                <a16:creationId xmlns:a16="http://schemas.microsoft.com/office/drawing/2014/main" id="{9E6E20C0-BE67-BA4A-9637-44177D507A31}"/>
              </a:ext>
            </a:extLst>
          </p:cNvPr>
          <p:cNvSpPr>
            <a:spLocks noGrp="1"/>
          </p:cNvSpPr>
          <p:nvPr>
            <p:ph idx="1"/>
          </p:nvPr>
        </p:nvSpPr>
        <p:spPr/>
        <p:txBody>
          <a:bodyPr/>
          <a:lstStyle/>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A pilot service was introduced in October 2020 with the first location being referrals from Royal Oldham Hospital to pharmacies in the Oldham area</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Pharmacies were selected following an Expression of Interest process, to give good geographical coverage and extended opening hours</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A second pilot area went live in November 2021 in the Lambeth and Southwark boroughs of London, working with Guys and St Thomas’ Hospital and King’s  College Hospital</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The pilots have now transitioned into the Smoking Cessation Service (SCS)</a:t>
            </a:r>
          </a:p>
          <a:p>
            <a:endParaRPr lang="en-GB" sz="2400" dirty="0"/>
          </a:p>
        </p:txBody>
      </p:sp>
    </p:spTree>
    <p:extLst>
      <p:ext uri="{BB962C8B-B14F-4D97-AF65-F5344CB8AC3E}">
        <p14:creationId xmlns:p14="http://schemas.microsoft.com/office/powerpoint/2010/main" val="725844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983E395D-A62B-4D0B-921A-BDAF02E71892}"/>
              </a:ext>
            </a:extLst>
          </p:cNvPr>
          <p:cNvSpPr>
            <a:spLocks noGrp="1"/>
          </p:cNvSpPr>
          <p:nvPr>
            <p:ph type="title"/>
          </p:nvPr>
        </p:nvSpPr>
        <p:spPr/>
        <p:txBody>
          <a:bodyPr/>
          <a:lstStyle/>
          <a:p>
            <a:r>
              <a:rPr kumimoji="0" lang="en-GB" sz="40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Pilot Data Overview: Oct 2020 to Dec 2021</a:t>
            </a:r>
            <a:br>
              <a:rPr kumimoji="0" lang="en-GB" sz="40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br>
            <a:br>
              <a:rPr kumimoji="0" lang="en-GB" sz="40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br>
            <a:br>
              <a:rPr lang="en-GB" sz="4000" b="1" dirty="0"/>
            </a:br>
            <a:endParaRPr lang="en-GB" dirty="0"/>
          </a:p>
        </p:txBody>
      </p:sp>
      <p:grpSp>
        <p:nvGrpSpPr>
          <p:cNvPr id="5" name="Group 4">
            <a:extLst>
              <a:ext uri="{FF2B5EF4-FFF2-40B4-BE49-F238E27FC236}">
                <a16:creationId xmlns:a16="http://schemas.microsoft.com/office/drawing/2014/main" id="{A3587C11-15D9-4314-A727-98AAB30E86D0}"/>
              </a:ext>
            </a:extLst>
          </p:cNvPr>
          <p:cNvGrpSpPr/>
          <p:nvPr/>
        </p:nvGrpSpPr>
        <p:grpSpPr>
          <a:xfrm>
            <a:off x="330683" y="1820848"/>
            <a:ext cx="9535987" cy="4432467"/>
            <a:chOff x="1206055" y="1968424"/>
            <a:chExt cx="10058798" cy="4174323"/>
          </a:xfrm>
          <a:noFill/>
        </p:grpSpPr>
        <p:sp>
          <p:nvSpPr>
            <p:cNvPr id="6" name="Subtitle 4">
              <a:extLst>
                <a:ext uri="{FF2B5EF4-FFF2-40B4-BE49-F238E27FC236}">
                  <a16:creationId xmlns:a16="http://schemas.microsoft.com/office/drawing/2014/main" id="{E9D3D5B6-F74C-4EEB-BB7F-589DFCB92841}"/>
                </a:ext>
              </a:extLst>
            </p:cNvPr>
            <p:cNvSpPr txBox="1">
              <a:spLocks/>
            </p:cNvSpPr>
            <p:nvPr/>
          </p:nvSpPr>
          <p:spPr>
            <a:xfrm>
              <a:off x="8161793" y="2160004"/>
              <a:ext cx="3103060" cy="3776092"/>
            </a:xfrm>
            <a:prstGeom prst="rect">
              <a:avLst/>
            </a:prstGeom>
            <a:grpFill/>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chemeClr val="accent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ontserrat Ligh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sz="2000" dirty="0">
                <a:solidFill>
                  <a:srgbClr val="005EB8"/>
                </a:solidFill>
                <a:latin typeface="Arial" panose="020B0604020202020204" pitchFamily="34" charset="0"/>
                <a:cs typeface="Arial" panose="020B0604020202020204" pitchFamily="34" charset="0"/>
              </a:endParaRPr>
            </a:p>
            <a:p>
              <a:endParaRPr lang="en-GB" sz="2800" dirty="0">
                <a:solidFill>
                  <a:srgbClr val="005EB8"/>
                </a:solidFill>
                <a:latin typeface="Arial" panose="020B0604020202020204" pitchFamily="34" charset="0"/>
                <a:cs typeface="Arial" panose="020B0604020202020204" pitchFamily="34" charset="0"/>
              </a:endParaRPr>
            </a:p>
            <a:p>
              <a:pPr>
                <a:lnSpc>
                  <a:spcPct val="50000"/>
                </a:lnSpc>
              </a:pPr>
              <a:r>
                <a:rPr lang="en-GB" sz="1600" dirty="0">
                  <a:solidFill>
                    <a:schemeClr val="tx1"/>
                  </a:solidFill>
                  <a:latin typeface="Arial" panose="020B0604020202020204" pitchFamily="34" charset="0"/>
                  <a:cs typeface="Arial" panose="020B0604020202020204" pitchFamily="34" charset="0"/>
                </a:rPr>
                <a:t>Conversion rate of </a:t>
              </a:r>
            </a:p>
            <a:p>
              <a:pPr>
                <a:lnSpc>
                  <a:spcPct val="50000"/>
                </a:lnSpc>
              </a:pPr>
              <a:r>
                <a:rPr lang="en-GB" sz="1600" dirty="0">
                  <a:solidFill>
                    <a:schemeClr val="tx1"/>
                  </a:solidFill>
                  <a:latin typeface="Arial" panose="020B0604020202020204" pitchFamily="34" charset="0"/>
                  <a:cs typeface="Arial" panose="020B0604020202020204" pitchFamily="34" charset="0"/>
                </a:rPr>
                <a:t>Referrals into enrolled</a:t>
              </a:r>
            </a:p>
            <a:p>
              <a:pPr>
                <a:lnSpc>
                  <a:spcPct val="50000"/>
                </a:lnSpc>
              </a:pPr>
              <a:r>
                <a:rPr lang="en-GB" sz="1600" dirty="0">
                  <a:solidFill>
                    <a:schemeClr val="tx1"/>
                  </a:solidFill>
                  <a:latin typeface="Arial" panose="020B0604020202020204" pitchFamily="34" charset="0"/>
                  <a:cs typeface="Arial" panose="020B0604020202020204" pitchFamily="34" charset="0"/>
                </a:rPr>
                <a:t>patients 40%</a:t>
              </a:r>
            </a:p>
            <a:p>
              <a:endParaRPr lang="en-GB" sz="28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Four week quit rate 57%</a:t>
              </a:r>
            </a:p>
            <a:p>
              <a:endParaRPr lang="en-GB" sz="1800" dirty="0">
                <a:solidFill>
                  <a:schemeClr val="tx1"/>
                </a:solidFill>
                <a:latin typeface="Arial" panose="020B0604020202020204" pitchFamily="34" charset="0"/>
                <a:cs typeface="Arial" panose="020B0604020202020204" pitchFamily="34" charset="0"/>
              </a:endParaRPr>
            </a:p>
            <a:p>
              <a:pPr>
                <a:spcAft>
                  <a:spcPts val="600"/>
                </a:spcAft>
              </a:pPr>
              <a:r>
                <a:rPr lang="en-GB" sz="1600" dirty="0">
                  <a:solidFill>
                    <a:schemeClr val="tx1"/>
                  </a:solidFill>
                  <a:latin typeface="Arial" panose="020B0604020202020204" pitchFamily="34" charset="0"/>
                  <a:cs typeface="Arial" panose="020B0604020202020204" pitchFamily="34" charset="0"/>
                </a:rPr>
                <a:t>Twelve week quit rate 23%</a:t>
              </a:r>
            </a:p>
            <a:p>
              <a:pPr>
                <a:lnSpc>
                  <a:spcPct val="10000"/>
                </a:lnSpc>
                <a:spcAft>
                  <a:spcPts val="600"/>
                </a:spcAft>
              </a:pPr>
              <a:r>
                <a:rPr lang="en-GB" sz="1600" dirty="0">
                  <a:solidFill>
                    <a:schemeClr val="tx1"/>
                  </a:solidFill>
                  <a:latin typeface="Arial" panose="020B0604020202020204" pitchFamily="34" charset="0"/>
                  <a:cs typeface="Arial" panose="020B0604020202020204" pitchFamily="34" charset="0"/>
                </a:rPr>
                <a:t>(41% of patients recording </a:t>
              </a:r>
            </a:p>
            <a:p>
              <a:pPr>
                <a:lnSpc>
                  <a:spcPct val="10000"/>
                </a:lnSpc>
                <a:spcAft>
                  <a:spcPts val="600"/>
                </a:spcAft>
              </a:pPr>
              <a:r>
                <a:rPr lang="en-GB" sz="1600" dirty="0">
                  <a:solidFill>
                    <a:schemeClr val="tx1"/>
                  </a:solidFill>
                  <a:latin typeface="Arial" panose="020B0604020202020204" pitchFamily="34" charset="0"/>
                  <a:cs typeface="Arial" panose="020B0604020202020204" pitchFamily="34" charset="0"/>
                </a:rPr>
                <a:t>a quit at 4 weeks went on</a:t>
              </a:r>
            </a:p>
            <a:p>
              <a:pPr>
                <a:lnSpc>
                  <a:spcPct val="10000"/>
                </a:lnSpc>
                <a:spcAft>
                  <a:spcPts val="600"/>
                </a:spcAft>
              </a:pPr>
              <a:r>
                <a:rPr lang="en-GB" sz="1600" dirty="0">
                  <a:solidFill>
                    <a:schemeClr val="tx1"/>
                  </a:solidFill>
                  <a:latin typeface="Arial" panose="020B0604020202020204" pitchFamily="34" charset="0"/>
                  <a:cs typeface="Arial" panose="020B0604020202020204" pitchFamily="34" charset="0"/>
                </a:rPr>
                <a:t>to  record a quit at 12 weeks)</a:t>
              </a:r>
            </a:p>
            <a:p>
              <a:endParaRPr lang="en-GB" sz="1600" dirty="0">
                <a:solidFill>
                  <a:schemeClr val="tx1"/>
                </a:solidFill>
                <a:latin typeface="Arial" panose="020B0604020202020204" pitchFamily="34" charset="0"/>
                <a:cs typeface="Arial" panose="020B0604020202020204" pitchFamily="34" charset="0"/>
              </a:endParaRPr>
            </a:p>
          </p:txBody>
        </p:sp>
        <p:pic>
          <p:nvPicPr>
            <p:cNvPr id="8" name="Picture 7" descr="Chart, funnel chart&#10;&#10;Description automatically generated">
              <a:extLst>
                <a:ext uri="{FF2B5EF4-FFF2-40B4-BE49-F238E27FC236}">
                  <a16:creationId xmlns:a16="http://schemas.microsoft.com/office/drawing/2014/main" id="{E7FFD89D-D8E3-4CB4-ACE8-17BEF7E4C63B}"/>
                </a:ext>
              </a:extLst>
            </p:cNvPr>
            <p:cNvPicPr>
              <a:picLocks noChangeAspect="1"/>
            </p:cNvPicPr>
            <p:nvPr/>
          </p:nvPicPr>
          <p:blipFill>
            <a:blip r:embed="rId3"/>
            <a:stretch>
              <a:fillRect/>
            </a:stretch>
          </p:blipFill>
          <p:spPr>
            <a:xfrm>
              <a:off x="1206055" y="1968424"/>
              <a:ext cx="6869483" cy="4174323"/>
            </a:xfrm>
            <a:prstGeom prst="rect">
              <a:avLst/>
            </a:prstGeom>
            <a:grpFill/>
          </p:spPr>
        </p:pic>
      </p:grpSp>
    </p:spTree>
    <p:extLst>
      <p:ext uri="{BB962C8B-B14F-4D97-AF65-F5344CB8AC3E}">
        <p14:creationId xmlns:p14="http://schemas.microsoft.com/office/powerpoint/2010/main" val="437077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983E395D-A62B-4D0B-921A-BDAF02E71892}"/>
              </a:ext>
            </a:extLst>
          </p:cNvPr>
          <p:cNvSpPr>
            <a:spLocks noGrp="1"/>
          </p:cNvSpPr>
          <p:nvPr>
            <p:ph type="title"/>
          </p:nvPr>
        </p:nvSpPr>
        <p:spPr>
          <a:xfrm>
            <a:off x="431999" y="685525"/>
            <a:ext cx="8813601" cy="939182"/>
          </a:xfrm>
        </p:spPr>
        <p:txBody>
          <a:bodyPr/>
          <a:lstStyle/>
          <a:p>
            <a:r>
              <a:rPr lang="en-GB" dirty="0">
                <a:solidFill>
                  <a:srgbClr val="005EB8"/>
                </a:solidFill>
                <a:latin typeface="Arial" panose="020B0604020202020204" pitchFamily="34" charset="0"/>
                <a:cs typeface="Arial" panose="020B0604020202020204" pitchFamily="34" charset="0"/>
              </a:rPr>
              <a:t>Transitioning the pilot into the SCS</a:t>
            </a:r>
            <a:endParaRPr lang="en-GB" dirty="0"/>
          </a:p>
        </p:txBody>
      </p:sp>
      <p:sp>
        <p:nvSpPr>
          <p:cNvPr id="12" name="Text Placeholder 11">
            <a:extLst>
              <a:ext uri="{FF2B5EF4-FFF2-40B4-BE49-F238E27FC236}">
                <a16:creationId xmlns:a16="http://schemas.microsoft.com/office/drawing/2014/main" id="{9E6E20C0-BE67-BA4A-9637-44177D507A31}"/>
              </a:ext>
            </a:extLst>
          </p:cNvPr>
          <p:cNvSpPr>
            <a:spLocks noGrp="1"/>
          </p:cNvSpPr>
          <p:nvPr>
            <p:ph idx="1"/>
          </p:nvPr>
        </p:nvSpPr>
        <p:spPr>
          <a:xfrm>
            <a:off x="284515" y="1624707"/>
            <a:ext cx="10979851" cy="4175950"/>
          </a:xfrm>
        </p:spPr>
        <p:txBody>
          <a:bodyPr/>
          <a:lstStyle/>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Standard Treatment Programme (STP) developed with National Centre for Smoking Cessation and Training (NCSCT)</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Service funding agreed (PSNC &amp; NHSE)</a:t>
            </a:r>
            <a:endParaRPr lang="en-GB" sz="2400" b="1"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GB" sz="2400" b="1" dirty="0">
                <a:latin typeface="Calibri" panose="020F0502020204030204" pitchFamily="34" charset="0"/>
                <a:cs typeface="Calibri" panose="020F0502020204030204" pitchFamily="34" charset="0"/>
              </a:rPr>
              <a:t>Consultation fees – Community Pharmacy Contractual Framework (CPCF)</a:t>
            </a:r>
          </a:p>
          <a:p>
            <a:pPr marL="800100" lvl="1" indent="-342900">
              <a:buFont typeface="Arial" panose="020B0604020202020204" pitchFamily="34" charset="0"/>
              <a:buChar char="•"/>
            </a:pPr>
            <a:r>
              <a:rPr lang="en-GB" sz="2400" b="1" dirty="0">
                <a:latin typeface="Calibri" panose="020F0502020204030204" pitchFamily="34" charset="0"/>
                <a:cs typeface="Calibri" panose="020F0502020204030204" pitchFamily="34" charset="0"/>
              </a:rPr>
              <a:t>NRT costs to be recharged back to </a:t>
            </a:r>
            <a:r>
              <a:rPr lang="en-GB" sz="2400" b="1">
                <a:latin typeface="Calibri" panose="020F0502020204030204" pitchFamily="34" charset="0"/>
                <a:cs typeface="Calibri" panose="020F0502020204030204" pitchFamily="34" charset="0"/>
              </a:rPr>
              <a:t>the ICB</a:t>
            </a:r>
            <a:endParaRPr lang="en-GB"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NHS Smoking Cessation Service (SCS) specification agreed</a:t>
            </a:r>
            <a:endParaRPr lang="en-GB"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Service launched to align with National No-Smoking Day (10 March 2022)</a:t>
            </a: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Registrations opened on 1 March 2022</a:t>
            </a:r>
          </a:p>
          <a:p>
            <a:pPr marL="800100" lvl="1" indent="-342900">
              <a:buFont typeface="Arial" panose="020B0604020202020204" pitchFamily="34" charset="0"/>
              <a:buChar char="•"/>
            </a:pPr>
            <a:r>
              <a:rPr lang="en-GB" sz="2400" b="1" dirty="0">
                <a:latin typeface="Calibri" panose="020F0502020204030204" pitchFamily="34" charset="0"/>
                <a:cs typeface="Calibri" panose="020F0502020204030204" pitchFamily="34" charset="0"/>
              </a:rPr>
              <a:t>Intentional ‘soft launch’</a:t>
            </a:r>
          </a:p>
          <a:p>
            <a:pPr marL="800100" lvl="1" indent="-342900">
              <a:buFont typeface="Arial" panose="020B0604020202020204" pitchFamily="34" charset="0"/>
              <a:buChar char="•"/>
            </a:pPr>
            <a:endParaRPr lang="en-GB" sz="2400" b="1" dirty="0">
              <a:latin typeface="Calibri" panose="020F0502020204030204" pitchFamily="34" charset="0"/>
              <a:cs typeface="Calibri" panose="020F0502020204030204" pitchFamily="34" charset="0"/>
            </a:endParaRPr>
          </a:p>
          <a:p>
            <a:endParaRPr lang="en-GB" sz="2400" dirty="0"/>
          </a:p>
        </p:txBody>
      </p:sp>
    </p:spTree>
    <p:extLst>
      <p:ext uri="{BB962C8B-B14F-4D97-AF65-F5344CB8AC3E}">
        <p14:creationId xmlns:p14="http://schemas.microsoft.com/office/powerpoint/2010/main" val="4265638194"/>
      </p:ext>
    </p:extLst>
  </p:cSld>
  <p:clrMapOvr>
    <a:masterClrMapping/>
  </p:clrMapOvr>
</p:sld>
</file>

<file path=ppt/theme/theme1.xml><?xml version="1.0" encoding="utf-8"?>
<a:theme xmlns:a="http://schemas.openxmlformats.org/drawingml/2006/main" name="MLCSU_Title_Theme">
  <a:themeElements>
    <a:clrScheme name="MLCSU Clinical_MMO">
      <a:dk1>
        <a:srgbClr val="231F20"/>
      </a:dk1>
      <a:lt1>
        <a:srgbClr val="FFFFFF"/>
      </a:lt1>
      <a:dk2>
        <a:srgbClr val="003087"/>
      </a:dk2>
      <a:lt2>
        <a:srgbClr val="E7E6E6"/>
      </a:lt2>
      <a:accent1>
        <a:srgbClr val="005EB8"/>
      </a:accent1>
      <a:accent2>
        <a:srgbClr val="00A9CE"/>
      </a:accent2>
      <a:accent3>
        <a:srgbClr val="78BE20"/>
      </a:accent3>
      <a:accent4>
        <a:srgbClr val="EC8A00"/>
      </a:accent4>
      <a:accent5>
        <a:srgbClr val="AE2473"/>
      </a:accent5>
      <a:accent6>
        <a:srgbClr val="330071"/>
      </a:accent6>
      <a:hlink>
        <a:srgbClr val="00A8CD"/>
      </a:hlink>
      <a:folHlink>
        <a:srgbClr val="005D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LCSU_Clinical Support_Theme">
  <a:themeElements>
    <a:clrScheme name="MLCSU Clinical Colours">
      <a:dk1>
        <a:srgbClr val="231F20"/>
      </a:dk1>
      <a:lt1>
        <a:srgbClr val="FFFFFF"/>
      </a:lt1>
      <a:dk2>
        <a:srgbClr val="003087"/>
      </a:dk2>
      <a:lt2>
        <a:srgbClr val="E7E6E6"/>
      </a:lt2>
      <a:accent1>
        <a:srgbClr val="005EB8"/>
      </a:accent1>
      <a:accent2>
        <a:srgbClr val="00A9CE"/>
      </a:accent2>
      <a:accent3>
        <a:srgbClr val="78BE20"/>
      </a:accent3>
      <a:accent4>
        <a:srgbClr val="00A399"/>
      </a:accent4>
      <a:accent5>
        <a:srgbClr val="AE2473"/>
      </a:accent5>
      <a:accent6>
        <a:srgbClr val="330071"/>
      </a:accent6>
      <a:hlink>
        <a:srgbClr val="00A8CD"/>
      </a:hlink>
      <a:folHlink>
        <a:srgbClr val="005D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fd671d0-2b1b-43b9-b709-b58f2e06cf23">
      <UserInfo>
        <DisplayName>Jonathan Horgan (MLCSU)</DisplayName>
        <AccountId>19</AccountId>
        <AccountType/>
      </UserInfo>
      <UserInfo>
        <DisplayName>Paula Wilson (MLCSU)</DisplayName>
        <AccountId>7</AccountId>
        <AccountType/>
      </UserInfo>
      <UserInfo>
        <DisplayName>Steve King (MLCSU)</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4A6FA7CD81354D94CF61DC11551710" ma:contentTypeVersion="6" ma:contentTypeDescription="Create a new document." ma:contentTypeScope="" ma:versionID="5a0ab951b12b6b91d42c068162d9d630">
  <xsd:schema xmlns:xsd="http://www.w3.org/2001/XMLSchema" xmlns:xs="http://www.w3.org/2001/XMLSchema" xmlns:p="http://schemas.microsoft.com/office/2006/metadata/properties" xmlns:ns2="533b915c-3f09-4e03-8414-a4b2bbdf197d" xmlns:ns3="cfd671d0-2b1b-43b9-b709-b58f2e06cf23" targetNamespace="http://schemas.microsoft.com/office/2006/metadata/properties" ma:root="true" ma:fieldsID="0be238f17686add9ed0a1f125663e39b" ns2:_="" ns3:_="">
    <xsd:import namespace="533b915c-3f09-4e03-8414-a4b2bbdf197d"/>
    <xsd:import namespace="cfd671d0-2b1b-43b9-b709-b58f2e06cf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3b915c-3f09-4e03-8414-a4b2bbdf19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d671d0-2b1b-43b9-b709-b58f2e06cf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5B6AC1-D7C8-4890-9893-59DBED004644}">
  <ds:schemaRefs>
    <ds:schemaRef ds:uri="http://schemas.microsoft.com/sharepoint/v3/contenttype/forms"/>
  </ds:schemaRefs>
</ds:datastoreItem>
</file>

<file path=customXml/itemProps2.xml><?xml version="1.0" encoding="utf-8"?>
<ds:datastoreItem xmlns:ds="http://schemas.openxmlformats.org/officeDocument/2006/customXml" ds:itemID="{A4B19150-D6A0-43F9-BD5F-1C1FBD939AD0}">
  <ds:schemaRefs>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cfd671d0-2b1b-43b9-b709-b58f2e06cf23"/>
    <ds:schemaRef ds:uri="http://www.w3.org/XML/1998/namespace"/>
    <ds:schemaRef ds:uri="http://schemas.microsoft.com/office/infopath/2007/PartnerControls"/>
    <ds:schemaRef ds:uri="533b915c-3f09-4e03-8414-a4b2bbdf197d"/>
  </ds:schemaRefs>
</ds:datastoreItem>
</file>

<file path=customXml/itemProps3.xml><?xml version="1.0" encoding="utf-8"?>
<ds:datastoreItem xmlns:ds="http://schemas.openxmlformats.org/officeDocument/2006/customXml" ds:itemID="{FF5E22B6-DFC4-4EE3-BB5E-FEA73C3DA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3b915c-3f09-4e03-8414-a4b2bbdf197d"/>
    <ds:schemaRef ds:uri="cfd671d0-2b1b-43b9-b709-b58f2e06cf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367</TotalTime>
  <Words>1631</Words>
  <Application>Microsoft Office PowerPoint</Application>
  <PresentationFormat>Widescreen</PresentationFormat>
  <Paragraphs>179</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Symbol</vt:lpstr>
      <vt:lpstr>UbuntuRegular</vt:lpstr>
      <vt:lpstr>MLCSU_Title_Theme</vt:lpstr>
      <vt:lpstr>1_MLCSU_Clinical Support_Theme</vt:lpstr>
      <vt:lpstr>Smoking Cessation Service Implementation </vt:lpstr>
      <vt:lpstr>Where are you from?   - Please add your name and pharmacy / trust into the chat bar so we can keep an attendance log   - Please ensure you have filled in the readiness survey on PharmOutcomes after this event if you have not already done so   Thank you! </vt:lpstr>
      <vt:lpstr>Agenda</vt:lpstr>
      <vt:lpstr>Background (1)</vt:lpstr>
      <vt:lpstr>Background (2)</vt:lpstr>
      <vt:lpstr>Background (3)</vt:lpstr>
      <vt:lpstr>Smoking Cessation Transfer of Care Pilots  </vt:lpstr>
      <vt:lpstr>Pilot Data Overview: Oct 2020 to Dec 2021   </vt:lpstr>
      <vt:lpstr>Transitioning the pilot into the SCS</vt:lpstr>
      <vt:lpstr>National Implementation of SCS</vt:lpstr>
      <vt:lpstr>3 stage process to Go-Live</vt:lpstr>
      <vt:lpstr>Pathway</vt:lpstr>
      <vt:lpstr>NHS SCS Model of care</vt:lpstr>
      <vt:lpstr>Patient Flow</vt:lpstr>
      <vt:lpstr>NHS SCS overview for community pharmacy (1)</vt:lpstr>
      <vt:lpstr>NHS SCS overview for community pharmacy (2)</vt:lpstr>
      <vt:lpstr>NHS SCS training</vt:lpstr>
      <vt:lpstr>Useful references </vt:lpstr>
      <vt:lpstr>Smoking Cessation Service Implementation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Davies (MLCSU)</dc:creator>
  <cp:lastModifiedBy>Anna White</cp:lastModifiedBy>
  <cp:revision>422</cp:revision>
  <dcterms:created xsi:type="dcterms:W3CDTF">2018-03-09T11:36:12Z</dcterms:created>
  <dcterms:modified xsi:type="dcterms:W3CDTF">2022-10-06T16:09:37Z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0x010100BF4A6FA7CD81354D94CF61DC11551710</vt:lpwstr>
  </property>
  <property fmtid="{D5CDD505-2E9C-101B-9397-08002B2CF9AE}" pid="3" name="_dlc_DocIdItemGuid">
    <vt:lpwstr>a403bb90-9353-4c99-8943-be7f37266b0c</vt:lpwstr>
  </property>
</Properties>
</file>