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E779A-D557-C53C-9ABE-CBC48A5A6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0397FD-8571-DC08-FC66-60DDCCBC6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5418F-8F1E-D9E2-4B1B-8C0F4944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CD65-E5D5-4F79-A6C7-9183A301EC22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A4097-A980-333D-9A81-E6A8D195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0D06D-7294-F6A7-C4D4-AA879B228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0F6-473A-4EAF-9CDD-C96B16FF9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39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BBA1B-9D05-D1BB-2E62-9273F1D4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609274-436F-80B7-01AE-DFD9A2426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70DD1-21C1-069E-1DD2-0CF0E3B0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CD65-E5D5-4F79-A6C7-9183A301EC22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7464EC-BDFF-F3E3-CE63-6E3EEE5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000F1-86E9-688D-4CC5-82909876D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0F6-473A-4EAF-9CDD-C96B16FF9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8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C834CF-0C68-5708-3699-20184DBFD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621E5-B363-BCF2-2209-CDC067F35C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637E5-0E79-2326-B228-8CB88007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CD65-E5D5-4F79-A6C7-9183A301EC22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467AD-87FF-64BD-4FF1-FF4E2DAB3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A8AD-1748-4FE8-F5B7-5C52A24C7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0F6-473A-4EAF-9CDD-C96B16FF9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97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B4C7-E64F-7917-43E5-A2EDC031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B1C0C-3200-F38C-1A9B-0CE60E6D5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86E97-E7F1-320B-FC02-17EC70611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CD65-E5D5-4F79-A6C7-9183A301EC22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3F853-8A0B-0397-CC79-0E526B68A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B0524-B1D6-EF58-E66A-C5A00324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0F6-473A-4EAF-9CDD-C96B16FF9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88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BC676-5721-526C-C5FD-333205505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794EE-9DF4-A85C-BA77-5CCF3F86E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50F2B-864E-A851-379F-8DE4A177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CD65-E5D5-4F79-A6C7-9183A301EC22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8125F-617C-77D4-1646-4CCEFEC9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5E1B8-E966-20F7-F007-45416BCD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0F6-473A-4EAF-9CDD-C96B16FF9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1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680C7-3A10-EC30-0431-89CB2783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61886-0425-82C0-0556-120C7B406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C9F3EF-3650-9C24-B65B-247CE2E48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BD4BB-26BC-B177-700F-A71AF06BC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CD65-E5D5-4F79-A6C7-9183A301EC22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DD8A9-FF09-60B7-6CDD-B09C78DD8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E3B80A-7618-DB29-3206-10B0D48D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0F6-473A-4EAF-9CDD-C96B16FF9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265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4DBF3-D866-609A-886A-771089DCF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30582-5973-963D-FE19-B785B630E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DB1CEF-5C66-7F00-FB89-66C9D193A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4F8C11-B1BD-AB62-83CB-19841170C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FBB432-6924-1080-E5E9-D552E1302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1A373F-138E-EBC2-A803-A79072AB9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CD65-E5D5-4F79-A6C7-9183A301EC22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0F3CF9-34E6-26F1-7D63-A1075AB6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9B8A8-D272-3D0B-25D7-F2EFF3240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0F6-473A-4EAF-9CDD-C96B16FF9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4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52C7E-A22B-B7AC-FEEA-429D58658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E8528-B8BE-54DC-83BC-5F57D1E48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CD65-E5D5-4F79-A6C7-9183A301EC22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9B40C-09F3-D637-583A-76DB1D330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A7E2B-29A4-BBC4-4B3B-1AE3F095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0F6-473A-4EAF-9CDD-C96B16FF9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30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D9C5A0-EE5C-5F30-C9A7-E78E07C61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CD65-E5D5-4F79-A6C7-9183A301EC22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581FF-AA37-CEF8-A749-54AB1AB9B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284F7-4873-89B4-B637-FBA313A5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0F6-473A-4EAF-9CDD-C96B16FF9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90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BDE2-A4FE-5FFB-B369-41E9A7A49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B8EDA-3E34-7EFF-599A-FFB3ED92E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3109C-F9CA-2984-EAEE-58CDA9AB5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5E2B99-4E0C-968A-75DF-5A8365F6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CD65-E5D5-4F79-A6C7-9183A301EC22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52C27-90E6-9979-9A2C-33030AAAA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EF27C-8F0A-A6C7-CDAF-E5E0A3A3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0F6-473A-4EAF-9CDD-C96B16FF9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4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A3183-880B-7921-ADF4-E5D2E7D73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95507-8445-64CC-4B7D-CB884828D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BE7F4C-5DC0-F2C5-C408-4573582F7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81760-56F0-A4AA-42D7-0570B29D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DCD65-E5D5-4F79-A6C7-9183A301EC22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F12BC-C46B-B459-976B-3E8CDF74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64ADF3-293C-ED85-25DD-8A6221031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20F6-473A-4EAF-9CDD-C96B16FF9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97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CFC47-3E71-BE24-BAD7-F5404AD3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026CE-2D0E-14EA-8D0A-4D6AD5404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F6887-F486-008B-7579-6D3BA3013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DCD65-E5D5-4F79-A6C7-9183A301EC22}" type="datetimeFigureOut">
              <a:rPr lang="en-GB" smtClean="0"/>
              <a:t>13/02/2024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0D5B0-84F7-D74F-565D-62FEC5964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C1E69-7BB4-4F8B-1F39-8C9DB5D0D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320F6-473A-4EAF-9CDD-C96B16FF9E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34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54C0A4-0913-6009-00FF-082D610DA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11" y="0"/>
            <a:ext cx="4851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7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54C0A4-0913-6009-00FF-082D610DA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0311" y="0"/>
            <a:ext cx="4851377" cy="6858000"/>
          </a:xfrm>
          <a:prstGeom prst="rect">
            <a:avLst/>
          </a:prstGeom>
        </p:spPr>
      </p:pic>
      <p:pic>
        <p:nvPicPr>
          <p:cNvPr id="3" name="Picture 2" descr="A poster for a smoking training&#10;&#10;Description automatically generated">
            <a:extLst>
              <a:ext uri="{FF2B5EF4-FFF2-40B4-BE49-F238E27FC236}">
                <a16:creationId xmlns:a16="http://schemas.microsoft.com/office/drawing/2014/main" id="{C2C7F26C-305C-5071-E90A-9E71C6B12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11" y="0"/>
            <a:ext cx="48513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50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 Seabrook</dc:creator>
  <cp:lastModifiedBy>Kathryn Jones</cp:lastModifiedBy>
  <cp:revision>1</cp:revision>
  <dcterms:created xsi:type="dcterms:W3CDTF">2024-02-13T09:58:26Z</dcterms:created>
  <dcterms:modified xsi:type="dcterms:W3CDTF">2024-02-13T10:28:21Z</dcterms:modified>
</cp:coreProperties>
</file>