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4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B77971-BB7F-44F5-A92D-C17E18249C2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E4ADAE4-A085-4E17-906F-A5F53239618A}">
      <dgm:prSet/>
      <dgm:spPr/>
      <dgm:t>
        <a:bodyPr/>
        <a:lstStyle/>
        <a:p>
          <a:r>
            <a:rPr lang="en-GB"/>
            <a:t>Prior to registering to the PHR the young person will be asked to view 2 videos</a:t>
          </a:r>
          <a:endParaRPr lang="en-US"/>
        </a:p>
      </dgm:t>
    </dgm:pt>
    <dgm:pt modelId="{C7215411-90A0-4C73-B441-4E8D4890B3D3}" type="parTrans" cxnId="{EF8CACD1-B54E-45C5-94C2-40547AABFED5}">
      <dgm:prSet/>
      <dgm:spPr/>
      <dgm:t>
        <a:bodyPr/>
        <a:lstStyle/>
        <a:p>
          <a:endParaRPr lang="en-US"/>
        </a:p>
      </dgm:t>
    </dgm:pt>
    <dgm:pt modelId="{FE993F7E-6B77-4A16-AAA7-3D14024086AA}" type="sibTrans" cxnId="{EF8CACD1-B54E-45C5-94C2-40547AABFED5}">
      <dgm:prSet/>
      <dgm:spPr/>
      <dgm:t>
        <a:bodyPr/>
        <a:lstStyle/>
        <a:p>
          <a:endParaRPr lang="en-US"/>
        </a:p>
      </dgm:t>
    </dgm:pt>
    <dgm:pt modelId="{78F56B94-6446-4962-91B5-FDEE3D082D82}">
      <dgm:prSet/>
      <dgm:spPr/>
      <dgm:t>
        <a:bodyPr/>
        <a:lstStyle/>
        <a:p>
          <a:r>
            <a:rPr lang="en-GB"/>
            <a:t>How to use a condom</a:t>
          </a:r>
          <a:endParaRPr lang="en-US"/>
        </a:p>
      </dgm:t>
    </dgm:pt>
    <dgm:pt modelId="{2893A80E-9B57-4B82-978E-BC420E637916}" type="parTrans" cxnId="{A9697BF7-0A96-4088-8F0D-17CDAA786C0B}">
      <dgm:prSet/>
      <dgm:spPr/>
      <dgm:t>
        <a:bodyPr/>
        <a:lstStyle/>
        <a:p>
          <a:endParaRPr lang="en-US"/>
        </a:p>
      </dgm:t>
    </dgm:pt>
    <dgm:pt modelId="{4A74789E-3266-4F92-8604-E53687EB06C7}" type="sibTrans" cxnId="{A9697BF7-0A96-4088-8F0D-17CDAA786C0B}">
      <dgm:prSet/>
      <dgm:spPr/>
      <dgm:t>
        <a:bodyPr/>
        <a:lstStyle/>
        <a:p>
          <a:endParaRPr lang="en-US"/>
        </a:p>
      </dgm:t>
    </dgm:pt>
    <dgm:pt modelId="{0EE3A395-149C-4F6D-9E1D-F28D24A99A32}">
      <dgm:prSet/>
      <dgm:spPr/>
      <dgm:t>
        <a:bodyPr/>
        <a:lstStyle/>
        <a:p>
          <a:r>
            <a:rPr lang="en-GB"/>
            <a:t>Consent</a:t>
          </a:r>
          <a:endParaRPr lang="en-US"/>
        </a:p>
      </dgm:t>
    </dgm:pt>
    <dgm:pt modelId="{55CC7420-D841-4108-9CE4-BCDC03B68A0D}" type="parTrans" cxnId="{4083699B-3E03-4D1B-88B4-2BE9FC4243FD}">
      <dgm:prSet/>
      <dgm:spPr/>
      <dgm:t>
        <a:bodyPr/>
        <a:lstStyle/>
        <a:p>
          <a:endParaRPr lang="en-US"/>
        </a:p>
      </dgm:t>
    </dgm:pt>
    <dgm:pt modelId="{25C279BD-40FC-406C-94B4-FB34814A6EF4}" type="sibTrans" cxnId="{4083699B-3E03-4D1B-88B4-2BE9FC4243FD}">
      <dgm:prSet/>
      <dgm:spPr/>
      <dgm:t>
        <a:bodyPr/>
        <a:lstStyle/>
        <a:p>
          <a:endParaRPr lang="en-US"/>
        </a:p>
      </dgm:t>
    </dgm:pt>
    <dgm:pt modelId="{39810E70-BE11-4FB2-93E0-584D0E3EB465}" type="pres">
      <dgm:prSet presAssocID="{2BB77971-BB7F-44F5-A92D-C17E18249C21}" presName="linear" presStyleCnt="0">
        <dgm:presLayoutVars>
          <dgm:animLvl val="lvl"/>
          <dgm:resizeHandles val="exact"/>
        </dgm:presLayoutVars>
      </dgm:prSet>
      <dgm:spPr/>
    </dgm:pt>
    <dgm:pt modelId="{B2A4E169-7FB9-4854-B847-2A18D376CC2E}" type="pres">
      <dgm:prSet presAssocID="{0E4ADAE4-A085-4E17-906F-A5F53239618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904A58D-AA8D-4409-A5FE-1DC14CFD5581}" type="pres">
      <dgm:prSet presAssocID="{FE993F7E-6B77-4A16-AAA7-3D14024086AA}" presName="spacer" presStyleCnt="0"/>
      <dgm:spPr/>
    </dgm:pt>
    <dgm:pt modelId="{26C1157B-ECC0-447C-993E-01F2ED89113B}" type="pres">
      <dgm:prSet presAssocID="{78F56B94-6446-4962-91B5-FDEE3D082D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A8CCBAC-8BE6-431A-A59D-D1E08068B649}" type="pres">
      <dgm:prSet presAssocID="{4A74789E-3266-4F92-8604-E53687EB06C7}" presName="spacer" presStyleCnt="0"/>
      <dgm:spPr/>
    </dgm:pt>
    <dgm:pt modelId="{0B5607BB-BE01-40CF-BE1D-F11C90174087}" type="pres">
      <dgm:prSet presAssocID="{0EE3A395-149C-4F6D-9E1D-F28D24A99A3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31D7468-5A90-4DB8-ACEB-D0854A67EE32}" type="presOf" srcId="{0E4ADAE4-A085-4E17-906F-A5F53239618A}" destId="{B2A4E169-7FB9-4854-B847-2A18D376CC2E}" srcOrd="0" destOrd="0" presId="urn:microsoft.com/office/officeart/2005/8/layout/vList2"/>
    <dgm:cxn modelId="{4083699B-3E03-4D1B-88B4-2BE9FC4243FD}" srcId="{2BB77971-BB7F-44F5-A92D-C17E18249C21}" destId="{0EE3A395-149C-4F6D-9E1D-F28D24A99A32}" srcOrd="2" destOrd="0" parTransId="{55CC7420-D841-4108-9CE4-BCDC03B68A0D}" sibTransId="{25C279BD-40FC-406C-94B4-FB34814A6EF4}"/>
    <dgm:cxn modelId="{49B422A0-65F9-4FA1-9EF1-0C295B9F2287}" type="presOf" srcId="{2BB77971-BB7F-44F5-A92D-C17E18249C21}" destId="{39810E70-BE11-4FB2-93E0-584D0E3EB465}" srcOrd="0" destOrd="0" presId="urn:microsoft.com/office/officeart/2005/8/layout/vList2"/>
    <dgm:cxn modelId="{EF8CACD1-B54E-45C5-94C2-40547AABFED5}" srcId="{2BB77971-BB7F-44F5-A92D-C17E18249C21}" destId="{0E4ADAE4-A085-4E17-906F-A5F53239618A}" srcOrd="0" destOrd="0" parTransId="{C7215411-90A0-4C73-B441-4E8D4890B3D3}" sibTransId="{FE993F7E-6B77-4A16-AAA7-3D14024086AA}"/>
    <dgm:cxn modelId="{A9A48FE3-507F-4C39-A887-B9FC8D540406}" type="presOf" srcId="{78F56B94-6446-4962-91B5-FDEE3D082D82}" destId="{26C1157B-ECC0-447C-993E-01F2ED89113B}" srcOrd="0" destOrd="0" presId="urn:microsoft.com/office/officeart/2005/8/layout/vList2"/>
    <dgm:cxn modelId="{2E0140F7-B432-4CED-A8BF-3820855F89D7}" type="presOf" srcId="{0EE3A395-149C-4F6D-9E1D-F28D24A99A32}" destId="{0B5607BB-BE01-40CF-BE1D-F11C90174087}" srcOrd="0" destOrd="0" presId="urn:microsoft.com/office/officeart/2005/8/layout/vList2"/>
    <dgm:cxn modelId="{A9697BF7-0A96-4088-8F0D-17CDAA786C0B}" srcId="{2BB77971-BB7F-44F5-A92D-C17E18249C21}" destId="{78F56B94-6446-4962-91B5-FDEE3D082D82}" srcOrd="1" destOrd="0" parTransId="{2893A80E-9B57-4B82-978E-BC420E637916}" sibTransId="{4A74789E-3266-4F92-8604-E53687EB06C7}"/>
    <dgm:cxn modelId="{2D679145-14F1-4FED-B7B5-7AF075308A09}" type="presParOf" srcId="{39810E70-BE11-4FB2-93E0-584D0E3EB465}" destId="{B2A4E169-7FB9-4854-B847-2A18D376CC2E}" srcOrd="0" destOrd="0" presId="urn:microsoft.com/office/officeart/2005/8/layout/vList2"/>
    <dgm:cxn modelId="{AE305763-D2C1-4AD0-B0D5-65FF11AC4397}" type="presParOf" srcId="{39810E70-BE11-4FB2-93E0-584D0E3EB465}" destId="{3904A58D-AA8D-4409-A5FE-1DC14CFD5581}" srcOrd="1" destOrd="0" presId="urn:microsoft.com/office/officeart/2005/8/layout/vList2"/>
    <dgm:cxn modelId="{A19295EC-91BF-4502-B6B4-47CA5185E8EC}" type="presParOf" srcId="{39810E70-BE11-4FB2-93E0-584D0E3EB465}" destId="{26C1157B-ECC0-447C-993E-01F2ED89113B}" srcOrd="2" destOrd="0" presId="urn:microsoft.com/office/officeart/2005/8/layout/vList2"/>
    <dgm:cxn modelId="{A1B03040-D5F3-4A48-BAD0-E7856BEC71F7}" type="presParOf" srcId="{39810E70-BE11-4FB2-93E0-584D0E3EB465}" destId="{1A8CCBAC-8BE6-431A-A59D-D1E08068B649}" srcOrd="3" destOrd="0" presId="urn:microsoft.com/office/officeart/2005/8/layout/vList2"/>
    <dgm:cxn modelId="{82284378-C844-4EB3-82AD-4D8D7C71CE8D}" type="presParOf" srcId="{39810E70-BE11-4FB2-93E0-584D0E3EB465}" destId="{0B5607BB-BE01-40CF-BE1D-F11C9017408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52EF6F-1E6E-47B8-9C76-0F6F8E0DA24E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699037-02B7-4F7F-8957-1533D66E35B5}">
      <dgm:prSet custT="1"/>
      <dgm:spPr/>
      <dgm:t>
        <a:bodyPr/>
        <a:lstStyle/>
        <a:p>
          <a:r>
            <a:rPr lang="en-GB" sz="1600" dirty="0"/>
            <a:t>24 Regular condoms to cover a period of 12 weeks</a:t>
          </a:r>
          <a:endParaRPr lang="en-US" sz="1600" dirty="0"/>
        </a:p>
      </dgm:t>
    </dgm:pt>
    <dgm:pt modelId="{02AEEBA2-0FF1-4342-998B-56BA6D541196}" type="parTrans" cxnId="{7DF7BDFE-F18E-4F66-8C15-C833F83DE064}">
      <dgm:prSet/>
      <dgm:spPr/>
      <dgm:t>
        <a:bodyPr/>
        <a:lstStyle/>
        <a:p>
          <a:endParaRPr lang="en-US"/>
        </a:p>
      </dgm:t>
    </dgm:pt>
    <dgm:pt modelId="{DEA3BB28-AA9E-48EA-B631-8258D02C6BA1}" type="sibTrans" cxnId="{7DF7BDFE-F18E-4F66-8C15-C833F83DE064}">
      <dgm:prSet/>
      <dgm:spPr/>
      <dgm:t>
        <a:bodyPr/>
        <a:lstStyle/>
        <a:p>
          <a:endParaRPr lang="en-US"/>
        </a:p>
      </dgm:t>
    </dgm:pt>
    <dgm:pt modelId="{5EC69825-1E32-4E5A-BA2B-A0D07250AFC9}">
      <dgm:prSet custT="1"/>
      <dgm:spPr/>
      <dgm:t>
        <a:bodyPr/>
        <a:lstStyle/>
        <a:p>
          <a:r>
            <a:rPr lang="en-GB" sz="1600" dirty="0"/>
            <a:t>Option to include Lube</a:t>
          </a:r>
          <a:endParaRPr lang="en-US" sz="1600" dirty="0"/>
        </a:p>
      </dgm:t>
    </dgm:pt>
    <dgm:pt modelId="{34E0036D-7874-437C-AA5E-8ED613B22841}" type="parTrans" cxnId="{A27AABFC-CA92-4960-ABD1-B369FBDC8767}">
      <dgm:prSet/>
      <dgm:spPr/>
      <dgm:t>
        <a:bodyPr/>
        <a:lstStyle/>
        <a:p>
          <a:endParaRPr lang="en-US"/>
        </a:p>
      </dgm:t>
    </dgm:pt>
    <dgm:pt modelId="{7BB995FD-BB5A-4ADE-B696-AEEFB20A4833}" type="sibTrans" cxnId="{A27AABFC-CA92-4960-ABD1-B369FBDC8767}">
      <dgm:prSet/>
      <dgm:spPr/>
      <dgm:t>
        <a:bodyPr/>
        <a:lstStyle/>
        <a:p>
          <a:endParaRPr lang="en-US"/>
        </a:p>
      </dgm:t>
    </dgm:pt>
    <dgm:pt modelId="{784FD304-5B1D-4EA5-9A36-4B356E659E7A}">
      <dgm:prSet custT="1"/>
      <dgm:spPr/>
      <dgm:t>
        <a:bodyPr/>
        <a:lstStyle/>
        <a:p>
          <a:r>
            <a:rPr lang="en-GB" sz="1600" dirty="0"/>
            <a:t>Option to have Latex-Free condoms</a:t>
          </a:r>
          <a:endParaRPr lang="en-US" sz="1600" dirty="0"/>
        </a:p>
      </dgm:t>
    </dgm:pt>
    <dgm:pt modelId="{3A47160E-DDCE-41E1-AFF3-B187DABF1C06}" type="parTrans" cxnId="{2BD94ED5-F81C-492D-BB43-1A331D52287B}">
      <dgm:prSet/>
      <dgm:spPr/>
      <dgm:t>
        <a:bodyPr/>
        <a:lstStyle/>
        <a:p>
          <a:endParaRPr lang="en-US"/>
        </a:p>
      </dgm:t>
    </dgm:pt>
    <dgm:pt modelId="{C1F8F7A2-05DC-4A7B-8687-885525B6F72D}" type="sibTrans" cxnId="{2BD94ED5-F81C-492D-BB43-1A331D52287B}">
      <dgm:prSet/>
      <dgm:spPr/>
      <dgm:t>
        <a:bodyPr/>
        <a:lstStyle/>
        <a:p>
          <a:endParaRPr lang="en-US"/>
        </a:p>
      </dgm:t>
    </dgm:pt>
    <dgm:pt modelId="{6924A0CA-8BA0-4B2C-8FDA-BCFAB7EB1057}">
      <dgm:prSet custT="1"/>
      <dgm:spPr/>
      <dgm:t>
        <a:bodyPr/>
        <a:lstStyle/>
        <a:p>
          <a:r>
            <a:rPr lang="en-US" sz="1600" dirty="0"/>
            <a:t>Access to order a postal STI test kit</a:t>
          </a:r>
        </a:p>
      </dgm:t>
    </dgm:pt>
    <dgm:pt modelId="{62AF3D4E-877A-4F52-8C35-134B7560ECCF}" type="parTrans" cxnId="{7BB3B468-A867-434A-8FCE-950E2A49AD16}">
      <dgm:prSet/>
      <dgm:spPr/>
      <dgm:t>
        <a:bodyPr/>
        <a:lstStyle/>
        <a:p>
          <a:endParaRPr lang="en-GB"/>
        </a:p>
      </dgm:t>
    </dgm:pt>
    <dgm:pt modelId="{63F222E1-45F6-4619-9059-1543E6F3C80F}" type="sibTrans" cxnId="{7BB3B468-A867-434A-8FCE-950E2A49AD16}">
      <dgm:prSet/>
      <dgm:spPr/>
      <dgm:t>
        <a:bodyPr/>
        <a:lstStyle/>
        <a:p>
          <a:endParaRPr lang="en-GB"/>
        </a:p>
      </dgm:t>
    </dgm:pt>
    <dgm:pt modelId="{BAF17716-7D87-4D85-B857-6AF1477FDCF6}" type="pres">
      <dgm:prSet presAssocID="{0952EF6F-1E6E-47B8-9C76-0F6F8E0DA2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7E9B638-6F15-4A61-B526-6648F2B9C0D6}" type="pres">
      <dgm:prSet presAssocID="{17699037-02B7-4F7F-8957-1533D66E35B5}" presName="root" presStyleCnt="0"/>
      <dgm:spPr/>
    </dgm:pt>
    <dgm:pt modelId="{2B28B823-8E51-4708-A66F-2718B6EED40D}" type="pres">
      <dgm:prSet presAssocID="{17699037-02B7-4F7F-8957-1533D66E35B5}" presName="rootComposite" presStyleCnt="0"/>
      <dgm:spPr/>
    </dgm:pt>
    <dgm:pt modelId="{4C04E389-FB32-4EC9-97F8-D372D27E80DD}" type="pres">
      <dgm:prSet presAssocID="{17699037-02B7-4F7F-8957-1533D66E35B5}" presName="rootText" presStyleLbl="node1" presStyleIdx="0" presStyleCnt="4" custScaleY="222321"/>
      <dgm:spPr/>
    </dgm:pt>
    <dgm:pt modelId="{3CC42186-B48E-4AB0-A4A1-D7FB09FC1B97}" type="pres">
      <dgm:prSet presAssocID="{17699037-02B7-4F7F-8957-1533D66E35B5}" presName="rootConnector" presStyleLbl="node1" presStyleIdx="0" presStyleCnt="4"/>
      <dgm:spPr/>
    </dgm:pt>
    <dgm:pt modelId="{9D555F90-BF65-4815-86B2-04E981F66585}" type="pres">
      <dgm:prSet presAssocID="{17699037-02B7-4F7F-8957-1533D66E35B5}" presName="childShape" presStyleCnt="0"/>
      <dgm:spPr/>
    </dgm:pt>
    <dgm:pt modelId="{3A4217CA-9E28-4673-9850-A64813BD833E}" type="pres">
      <dgm:prSet presAssocID="{5EC69825-1E32-4E5A-BA2B-A0D07250AFC9}" presName="root" presStyleCnt="0"/>
      <dgm:spPr/>
    </dgm:pt>
    <dgm:pt modelId="{4B56CB14-7617-4C1D-B193-0C569D72B2DE}" type="pres">
      <dgm:prSet presAssocID="{5EC69825-1E32-4E5A-BA2B-A0D07250AFC9}" presName="rootComposite" presStyleCnt="0"/>
      <dgm:spPr/>
    </dgm:pt>
    <dgm:pt modelId="{5DB62E16-B05C-4D7D-AB5D-9756000B0E80}" type="pres">
      <dgm:prSet presAssocID="{5EC69825-1E32-4E5A-BA2B-A0D07250AFC9}" presName="rootText" presStyleLbl="node1" presStyleIdx="1" presStyleCnt="4" custScaleY="222321"/>
      <dgm:spPr/>
    </dgm:pt>
    <dgm:pt modelId="{AC8A6D02-86CB-42A3-A6C4-874E2A7C7486}" type="pres">
      <dgm:prSet presAssocID="{5EC69825-1E32-4E5A-BA2B-A0D07250AFC9}" presName="rootConnector" presStyleLbl="node1" presStyleIdx="1" presStyleCnt="4"/>
      <dgm:spPr/>
    </dgm:pt>
    <dgm:pt modelId="{C83F7353-3186-4C42-A9AA-D4B12DBAB8B0}" type="pres">
      <dgm:prSet presAssocID="{5EC69825-1E32-4E5A-BA2B-A0D07250AFC9}" presName="childShape" presStyleCnt="0"/>
      <dgm:spPr/>
    </dgm:pt>
    <dgm:pt modelId="{C56CA9E4-C7F6-4777-A84F-9CA6EC921639}" type="pres">
      <dgm:prSet presAssocID="{784FD304-5B1D-4EA5-9A36-4B356E659E7A}" presName="root" presStyleCnt="0"/>
      <dgm:spPr/>
    </dgm:pt>
    <dgm:pt modelId="{38CC70AE-8C2D-4F01-ADE2-EE9BE611AF03}" type="pres">
      <dgm:prSet presAssocID="{784FD304-5B1D-4EA5-9A36-4B356E659E7A}" presName="rootComposite" presStyleCnt="0"/>
      <dgm:spPr/>
    </dgm:pt>
    <dgm:pt modelId="{7FDEE9A7-566E-4DB5-B334-8B1220410DDA}" type="pres">
      <dgm:prSet presAssocID="{784FD304-5B1D-4EA5-9A36-4B356E659E7A}" presName="rootText" presStyleLbl="node1" presStyleIdx="2" presStyleCnt="4" custScaleY="222321"/>
      <dgm:spPr/>
    </dgm:pt>
    <dgm:pt modelId="{3D97827A-605B-4600-8815-26ED8A1E75C7}" type="pres">
      <dgm:prSet presAssocID="{784FD304-5B1D-4EA5-9A36-4B356E659E7A}" presName="rootConnector" presStyleLbl="node1" presStyleIdx="2" presStyleCnt="4"/>
      <dgm:spPr/>
    </dgm:pt>
    <dgm:pt modelId="{C252E22D-3E88-4A21-9CD1-7572A73FEC31}" type="pres">
      <dgm:prSet presAssocID="{784FD304-5B1D-4EA5-9A36-4B356E659E7A}" presName="childShape" presStyleCnt="0"/>
      <dgm:spPr/>
    </dgm:pt>
    <dgm:pt modelId="{1EDE57CB-847E-44E9-BBD4-11B76CA1C17D}" type="pres">
      <dgm:prSet presAssocID="{6924A0CA-8BA0-4B2C-8FDA-BCFAB7EB1057}" presName="root" presStyleCnt="0"/>
      <dgm:spPr/>
    </dgm:pt>
    <dgm:pt modelId="{2C5ECA62-F39C-4873-B64E-3BC9422AB702}" type="pres">
      <dgm:prSet presAssocID="{6924A0CA-8BA0-4B2C-8FDA-BCFAB7EB1057}" presName="rootComposite" presStyleCnt="0"/>
      <dgm:spPr/>
    </dgm:pt>
    <dgm:pt modelId="{A9079A80-7049-4A31-B576-29BD270C3BAC}" type="pres">
      <dgm:prSet presAssocID="{6924A0CA-8BA0-4B2C-8FDA-BCFAB7EB1057}" presName="rootText" presStyleLbl="node1" presStyleIdx="3" presStyleCnt="4" custScaleY="222321"/>
      <dgm:spPr/>
    </dgm:pt>
    <dgm:pt modelId="{B5A458B1-3ABA-45F4-9684-C23E1A6BD46A}" type="pres">
      <dgm:prSet presAssocID="{6924A0CA-8BA0-4B2C-8FDA-BCFAB7EB1057}" presName="rootConnector" presStyleLbl="node1" presStyleIdx="3" presStyleCnt="4"/>
      <dgm:spPr/>
    </dgm:pt>
    <dgm:pt modelId="{760FDBFA-8221-48A8-B918-21E6070E4E89}" type="pres">
      <dgm:prSet presAssocID="{6924A0CA-8BA0-4B2C-8FDA-BCFAB7EB1057}" presName="childShape" presStyleCnt="0"/>
      <dgm:spPr/>
    </dgm:pt>
  </dgm:ptLst>
  <dgm:cxnLst>
    <dgm:cxn modelId="{E54F3E09-8579-44D4-B31D-02919119AD4C}" type="presOf" srcId="{6924A0CA-8BA0-4B2C-8FDA-BCFAB7EB1057}" destId="{B5A458B1-3ABA-45F4-9684-C23E1A6BD46A}" srcOrd="1" destOrd="0" presId="urn:microsoft.com/office/officeart/2005/8/layout/hierarchy3"/>
    <dgm:cxn modelId="{3719460C-03AE-47D6-94C3-BE7AC6845191}" type="presOf" srcId="{784FD304-5B1D-4EA5-9A36-4B356E659E7A}" destId="{3D97827A-605B-4600-8815-26ED8A1E75C7}" srcOrd="1" destOrd="0" presId="urn:microsoft.com/office/officeart/2005/8/layout/hierarchy3"/>
    <dgm:cxn modelId="{8F05915E-D193-4743-BABA-C104D8606642}" type="presOf" srcId="{784FD304-5B1D-4EA5-9A36-4B356E659E7A}" destId="{7FDEE9A7-566E-4DB5-B334-8B1220410DDA}" srcOrd="0" destOrd="0" presId="urn:microsoft.com/office/officeart/2005/8/layout/hierarchy3"/>
    <dgm:cxn modelId="{EC349664-63E4-45D0-AF33-60FCE7DC24CF}" type="presOf" srcId="{5EC69825-1E32-4E5A-BA2B-A0D07250AFC9}" destId="{AC8A6D02-86CB-42A3-A6C4-874E2A7C7486}" srcOrd="1" destOrd="0" presId="urn:microsoft.com/office/officeart/2005/8/layout/hierarchy3"/>
    <dgm:cxn modelId="{7BB3B468-A867-434A-8FCE-950E2A49AD16}" srcId="{0952EF6F-1E6E-47B8-9C76-0F6F8E0DA24E}" destId="{6924A0CA-8BA0-4B2C-8FDA-BCFAB7EB1057}" srcOrd="3" destOrd="0" parTransId="{62AF3D4E-877A-4F52-8C35-134B7560ECCF}" sibTransId="{63F222E1-45F6-4619-9059-1543E6F3C80F}"/>
    <dgm:cxn modelId="{1FFDD370-F48D-45DE-AA50-195D000FCA42}" type="presOf" srcId="{0952EF6F-1E6E-47B8-9C76-0F6F8E0DA24E}" destId="{BAF17716-7D87-4D85-B857-6AF1477FDCF6}" srcOrd="0" destOrd="0" presId="urn:microsoft.com/office/officeart/2005/8/layout/hierarchy3"/>
    <dgm:cxn modelId="{34387E81-C637-468E-9B46-D6F4F090A78B}" type="presOf" srcId="{17699037-02B7-4F7F-8957-1533D66E35B5}" destId="{3CC42186-B48E-4AB0-A4A1-D7FB09FC1B97}" srcOrd="1" destOrd="0" presId="urn:microsoft.com/office/officeart/2005/8/layout/hierarchy3"/>
    <dgm:cxn modelId="{897B5AB0-62AB-422C-BAF5-AE7E2587A4EB}" type="presOf" srcId="{17699037-02B7-4F7F-8957-1533D66E35B5}" destId="{4C04E389-FB32-4EC9-97F8-D372D27E80DD}" srcOrd="0" destOrd="0" presId="urn:microsoft.com/office/officeart/2005/8/layout/hierarchy3"/>
    <dgm:cxn modelId="{2BD94ED5-F81C-492D-BB43-1A331D52287B}" srcId="{0952EF6F-1E6E-47B8-9C76-0F6F8E0DA24E}" destId="{784FD304-5B1D-4EA5-9A36-4B356E659E7A}" srcOrd="2" destOrd="0" parTransId="{3A47160E-DDCE-41E1-AFF3-B187DABF1C06}" sibTransId="{C1F8F7A2-05DC-4A7B-8687-885525B6F72D}"/>
    <dgm:cxn modelId="{15E8D0E9-E9E2-489B-A1BA-789B2310795E}" type="presOf" srcId="{6924A0CA-8BA0-4B2C-8FDA-BCFAB7EB1057}" destId="{A9079A80-7049-4A31-B576-29BD270C3BAC}" srcOrd="0" destOrd="0" presId="urn:microsoft.com/office/officeart/2005/8/layout/hierarchy3"/>
    <dgm:cxn modelId="{A27AABFC-CA92-4960-ABD1-B369FBDC8767}" srcId="{0952EF6F-1E6E-47B8-9C76-0F6F8E0DA24E}" destId="{5EC69825-1E32-4E5A-BA2B-A0D07250AFC9}" srcOrd="1" destOrd="0" parTransId="{34E0036D-7874-437C-AA5E-8ED613B22841}" sibTransId="{7BB995FD-BB5A-4ADE-B696-AEEFB20A4833}"/>
    <dgm:cxn modelId="{863694FE-BD21-477D-B1C1-3B7F23138AAE}" type="presOf" srcId="{5EC69825-1E32-4E5A-BA2B-A0D07250AFC9}" destId="{5DB62E16-B05C-4D7D-AB5D-9756000B0E80}" srcOrd="0" destOrd="0" presId="urn:microsoft.com/office/officeart/2005/8/layout/hierarchy3"/>
    <dgm:cxn modelId="{7DF7BDFE-F18E-4F66-8C15-C833F83DE064}" srcId="{0952EF6F-1E6E-47B8-9C76-0F6F8E0DA24E}" destId="{17699037-02B7-4F7F-8957-1533D66E35B5}" srcOrd="0" destOrd="0" parTransId="{02AEEBA2-0FF1-4342-998B-56BA6D541196}" sibTransId="{DEA3BB28-AA9E-48EA-B631-8258D02C6BA1}"/>
    <dgm:cxn modelId="{C012D10D-ED67-4EB3-B530-E40B5E15C19E}" type="presParOf" srcId="{BAF17716-7D87-4D85-B857-6AF1477FDCF6}" destId="{37E9B638-6F15-4A61-B526-6648F2B9C0D6}" srcOrd="0" destOrd="0" presId="urn:microsoft.com/office/officeart/2005/8/layout/hierarchy3"/>
    <dgm:cxn modelId="{395A85AF-7F71-42F4-A5C5-5A23338E6866}" type="presParOf" srcId="{37E9B638-6F15-4A61-B526-6648F2B9C0D6}" destId="{2B28B823-8E51-4708-A66F-2718B6EED40D}" srcOrd="0" destOrd="0" presId="urn:microsoft.com/office/officeart/2005/8/layout/hierarchy3"/>
    <dgm:cxn modelId="{57BD6FB3-CE7D-47BA-B023-17A49D7D117D}" type="presParOf" srcId="{2B28B823-8E51-4708-A66F-2718B6EED40D}" destId="{4C04E389-FB32-4EC9-97F8-D372D27E80DD}" srcOrd="0" destOrd="0" presId="urn:microsoft.com/office/officeart/2005/8/layout/hierarchy3"/>
    <dgm:cxn modelId="{0B93FE10-8753-49FE-9044-F9B6AA8CEE5B}" type="presParOf" srcId="{2B28B823-8E51-4708-A66F-2718B6EED40D}" destId="{3CC42186-B48E-4AB0-A4A1-D7FB09FC1B97}" srcOrd="1" destOrd="0" presId="urn:microsoft.com/office/officeart/2005/8/layout/hierarchy3"/>
    <dgm:cxn modelId="{1D10191E-8C02-4F55-AF03-506BF09A420A}" type="presParOf" srcId="{37E9B638-6F15-4A61-B526-6648F2B9C0D6}" destId="{9D555F90-BF65-4815-86B2-04E981F66585}" srcOrd="1" destOrd="0" presId="urn:microsoft.com/office/officeart/2005/8/layout/hierarchy3"/>
    <dgm:cxn modelId="{C5516F90-0945-44D9-9D05-588462C577BB}" type="presParOf" srcId="{BAF17716-7D87-4D85-B857-6AF1477FDCF6}" destId="{3A4217CA-9E28-4673-9850-A64813BD833E}" srcOrd="1" destOrd="0" presId="urn:microsoft.com/office/officeart/2005/8/layout/hierarchy3"/>
    <dgm:cxn modelId="{EC2683EB-15AD-48E2-9DAE-53274B0CB7AC}" type="presParOf" srcId="{3A4217CA-9E28-4673-9850-A64813BD833E}" destId="{4B56CB14-7617-4C1D-B193-0C569D72B2DE}" srcOrd="0" destOrd="0" presId="urn:microsoft.com/office/officeart/2005/8/layout/hierarchy3"/>
    <dgm:cxn modelId="{853A2674-6FC7-4E08-91EA-1461E7C9EE6A}" type="presParOf" srcId="{4B56CB14-7617-4C1D-B193-0C569D72B2DE}" destId="{5DB62E16-B05C-4D7D-AB5D-9756000B0E80}" srcOrd="0" destOrd="0" presId="urn:microsoft.com/office/officeart/2005/8/layout/hierarchy3"/>
    <dgm:cxn modelId="{E0A7E208-DC42-4CC1-A79D-98AC8919F64D}" type="presParOf" srcId="{4B56CB14-7617-4C1D-B193-0C569D72B2DE}" destId="{AC8A6D02-86CB-42A3-A6C4-874E2A7C7486}" srcOrd="1" destOrd="0" presId="urn:microsoft.com/office/officeart/2005/8/layout/hierarchy3"/>
    <dgm:cxn modelId="{B01C7549-1AC6-4500-ABE9-FB160BC2194A}" type="presParOf" srcId="{3A4217CA-9E28-4673-9850-A64813BD833E}" destId="{C83F7353-3186-4C42-A9AA-D4B12DBAB8B0}" srcOrd="1" destOrd="0" presId="urn:microsoft.com/office/officeart/2005/8/layout/hierarchy3"/>
    <dgm:cxn modelId="{B8C7728C-B775-4D4D-9BE7-E2011C7F6B9F}" type="presParOf" srcId="{BAF17716-7D87-4D85-B857-6AF1477FDCF6}" destId="{C56CA9E4-C7F6-4777-A84F-9CA6EC921639}" srcOrd="2" destOrd="0" presId="urn:microsoft.com/office/officeart/2005/8/layout/hierarchy3"/>
    <dgm:cxn modelId="{4A842D1D-D538-4DAE-9A6B-3464F4A0E295}" type="presParOf" srcId="{C56CA9E4-C7F6-4777-A84F-9CA6EC921639}" destId="{38CC70AE-8C2D-4F01-ADE2-EE9BE611AF03}" srcOrd="0" destOrd="0" presId="urn:microsoft.com/office/officeart/2005/8/layout/hierarchy3"/>
    <dgm:cxn modelId="{DD07B14F-1AF3-484C-A34A-7F47A4BF1700}" type="presParOf" srcId="{38CC70AE-8C2D-4F01-ADE2-EE9BE611AF03}" destId="{7FDEE9A7-566E-4DB5-B334-8B1220410DDA}" srcOrd="0" destOrd="0" presId="urn:microsoft.com/office/officeart/2005/8/layout/hierarchy3"/>
    <dgm:cxn modelId="{6784E51F-09C6-454C-A5B6-2309EFD257F9}" type="presParOf" srcId="{38CC70AE-8C2D-4F01-ADE2-EE9BE611AF03}" destId="{3D97827A-605B-4600-8815-26ED8A1E75C7}" srcOrd="1" destOrd="0" presId="urn:microsoft.com/office/officeart/2005/8/layout/hierarchy3"/>
    <dgm:cxn modelId="{FB0099F3-07C2-4FCC-A3EC-0471F3C70BE5}" type="presParOf" srcId="{C56CA9E4-C7F6-4777-A84F-9CA6EC921639}" destId="{C252E22D-3E88-4A21-9CD1-7572A73FEC31}" srcOrd="1" destOrd="0" presId="urn:microsoft.com/office/officeart/2005/8/layout/hierarchy3"/>
    <dgm:cxn modelId="{CAF201BE-7B2B-4325-9988-626CDDC021B4}" type="presParOf" srcId="{BAF17716-7D87-4D85-B857-6AF1477FDCF6}" destId="{1EDE57CB-847E-44E9-BBD4-11B76CA1C17D}" srcOrd="3" destOrd="0" presId="urn:microsoft.com/office/officeart/2005/8/layout/hierarchy3"/>
    <dgm:cxn modelId="{5D5584B2-1D8F-44B6-9A31-61F58E5CF49B}" type="presParOf" srcId="{1EDE57CB-847E-44E9-BBD4-11B76CA1C17D}" destId="{2C5ECA62-F39C-4873-B64E-3BC9422AB702}" srcOrd="0" destOrd="0" presId="urn:microsoft.com/office/officeart/2005/8/layout/hierarchy3"/>
    <dgm:cxn modelId="{800B1DC0-1811-4161-A380-905B6E9BE6B0}" type="presParOf" srcId="{2C5ECA62-F39C-4873-B64E-3BC9422AB702}" destId="{A9079A80-7049-4A31-B576-29BD270C3BAC}" srcOrd="0" destOrd="0" presId="urn:microsoft.com/office/officeart/2005/8/layout/hierarchy3"/>
    <dgm:cxn modelId="{254908C0-E08D-4671-9FDF-2A8B3041138C}" type="presParOf" srcId="{2C5ECA62-F39C-4873-B64E-3BC9422AB702}" destId="{B5A458B1-3ABA-45F4-9684-C23E1A6BD46A}" srcOrd="1" destOrd="0" presId="urn:microsoft.com/office/officeart/2005/8/layout/hierarchy3"/>
    <dgm:cxn modelId="{EA85D07D-7066-404E-A750-810F46B6877D}" type="presParOf" srcId="{1EDE57CB-847E-44E9-BBD4-11B76CA1C17D}" destId="{760FDBFA-8221-48A8-B918-21E6070E4E8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58E158-72EE-4805-B9C4-3A7535730F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3D20CAF-DCB8-4DAE-8888-2D47D2D270F3}">
      <dgm:prSet/>
      <dgm:spPr/>
      <dgm:t>
        <a:bodyPr/>
        <a:lstStyle/>
        <a:p>
          <a:r>
            <a:rPr lang="en-GB"/>
            <a:t>Anyone in this age group will be able to register to a PHR.</a:t>
          </a:r>
          <a:endParaRPr lang="en-US"/>
        </a:p>
      </dgm:t>
    </dgm:pt>
    <dgm:pt modelId="{5C0CC461-E061-4B7F-844F-DA74103F862B}" type="parTrans" cxnId="{87071738-DEEC-4ADE-A62D-408C8B8AAFD5}">
      <dgm:prSet/>
      <dgm:spPr/>
      <dgm:t>
        <a:bodyPr/>
        <a:lstStyle/>
        <a:p>
          <a:endParaRPr lang="en-US"/>
        </a:p>
      </dgm:t>
    </dgm:pt>
    <dgm:pt modelId="{9EE82D50-4ADC-435F-91C4-CF86CB7A5480}" type="sibTrans" cxnId="{87071738-DEEC-4ADE-A62D-408C8B8AAFD5}">
      <dgm:prSet/>
      <dgm:spPr/>
      <dgm:t>
        <a:bodyPr/>
        <a:lstStyle/>
        <a:p>
          <a:endParaRPr lang="en-US"/>
        </a:p>
      </dgm:t>
    </dgm:pt>
    <dgm:pt modelId="{11F53399-4E33-4B04-A67B-B0568BA06D33}">
      <dgm:prSet/>
      <dgm:spPr/>
      <dgm:t>
        <a:bodyPr/>
        <a:lstStyle/>
        <a:p>
          <a:r>
            <a:rPr lang="en-GB"/>
            <a:t>They will not be able to progress onto postal condoms or collection until they have spoken with one of our Sexual Health Advisors</a:t>
          </a:r>
          <a:endParaRPr lang="en-US"/>
        </a:p>
      </dgm:t>
    </dgm:pt>
    <dgm:pt modelId="{DAB23BEC-7919-4CE3-941C-657D5D989561}" type="parTrans" cxnId="{7CF96427-1BA7-46A0-8B9A-6BFF82A1308A}">
      <dgm:prSet/>
      <dgm:spPr/>
      <dgm:t>
        <a:bodyPr/>
        <a:lstStyle/>
        <a:p>
          <a:endParaRPr lang="en-US"/>
        </a:p>
      </dgm:t>
    </dgm:pt>
    <dgm:pt modelId="{6F564CB1-C472-4342-9E06-0C9AB8D51B6B}" type="sibTrans" cxnId="{7CF96427-1BA7-46A0-8B9A-6BFF82A1308A}">
      <dgm:prSet/>
      <dgm:spPr/>
      <dgm:t>
        <a:bodyPr/>
        <a:lstStyle/>
        <a:p>
          <a:endParaRPr lang="en-US"/>
        </a:p>
      </dgm:t>
    </dgm:pt>
    <dgm:pt modelId="{5C3291D8-7871-40F8-B77D-C28645940191}">
      <dgm:prSet/>
      <dgm:spPr/>
      <dgm:t>
        <a:bodyPr/>
        <a:lstStyle/>
        <a:p>
          <a:r>
            <a:rPr lang="en-GB"/>
            <a:t>The PHR will automatically task the young person to our &lt;16 condom request task list</a:t>
          </a:r>
          <a:endParaRPr lang="en-US"/>
        </a:p>
      </dgm:t>
    </dgm:pt>
    <dgm:pt modelId="{22E9C541-242A-43AB-9A66-7141F6728E6E}" type="parTrans" cxnId="{DAA45FBA-78A1-49E8-840C-CCDAEDD9F672}">
      <dgm:prSet/>
      <dgm:spPr/>
      <dgm:t>
        <a:bodyPr/>
        <a:lstStyle/>
        <a:p>
          <a:endParaRPr lang="en-US"/>
        </a:p>
      </dgm:t>
    </dgm:pt>
    <dgm:pt modelId="{A9B545C1-3DBB-4AD3-A716-484557040BC1}" type="sibTrans" cxnId="{DAA45FBA-78A1-49E8-840C-CCDAEDD9F672}">
      <dgm:prSet/>
      <dgm:spPr/>
      <dgm:t>
        <a:bodyPr/>
        <a:lstStyle/>
        <a:p>
          <a:endParaRPr lang="en-US"/>
        </a:p>
      </dgm:t>
    </dgm:pt>
    <dgm:pt modelId="{100A790F-FB6B-4EAD-9C74-30658491DE76}">
      <dgm:prSet/>
      <dgm:spPr/>
      <dgm:t>
        <a:bodyPr/>
        <a:lstStyle/>
        <a:p>
          <a:r>
            <a:rPr lang="en-GB"/>
            <a:t>The young person will be aware that they will need a call before accessing their condoms</a:t>
          </a:r>
          <a:endParaRPr lang="en-US"/>
        </a:p>
      </dgm:t>
    </dgm:pt>
    <dgm:pt modelId="{F2C4BE49-AA57-4B91-B28F-A726169517F5}" type="parTrans" cxnId="{A8005E09-45D3-4134-99EC-2BA2268D91BA}">
      <dgm:prSet/>
      <dgm:spPr/>
      <dgm:t>
        <a:bodyPr/>
        <a:lstStyle/>
        <a:p>
          <a:endParaRPr lang="en-US"/>
        </a:p>
      </dgm:t>
    </dgm:pt>
    <dgm:pt modelId="{D2F2CA0E-3587-4F71-A133-E663FE0D2EEC}" type="sibTrans" cxnId="{A8005E09-45D3-4134-99EC-2BA2268D91BA}">
      <dgm:prSet/>
      <dgm:spPr/>
      <dgm:t>
        <a:bodyPr/>
        <a:lstStyle/>
        <a:p>
          <a:endParaRPr lang="en-US"/>
        </a:p>
      </dgm:t>
    </dgm:pt>
    <dgm:pt modelId="{EB920D39-9F7F-4352-8CBD-8B73ED6CFC85}">
      <dgm:prSet/>
      <dgm:spPr/>
      <dgm:t>
        <a:bodyPr/>
        <a:lstStyle/>
        <a:p>
          <a:r>
            <a:rPr lang="en-GB" dirty="0"/>
            <a:t>The Sexual Health Advisor will aim to call them within 2 working days</a:t>
          </a:r>
          <a:endParaRPr lang="en-US" dirty="0"/>
        </a:p>
      </dgm:t>
    </dgm:pt>
    <dgm:pt modelId="{DA94237F-39A6-4BFA-8D03-9E2F08D0F90F}" type="parTrans" cxnId="{2EDD3F54-71B6-4105-84C4-4199281ED8AB}">
      <dgm:prSet/>
      <dgm:spPr/>
      <dgm:t>
        <a:bodyPr/>
        <a:lstStyle/>
        <a:p>
          <a:endParaRPr lang="en-US"/>
        </a:p>
      </dgm:t>
    </dgm:pt>
    <dgm:pt modelId="{2EC020EB-F714-4EF2-B455-E87A288E8EAD}" type="sibTrans" cxnId="{2EDD3F54-71B6-4105-84C4-4199281ED8AB}">
      <dgm:prSet/>
      <dgm:spPr/>
      <dgm:t>
        <a:bodyPr/>
        <a:lstStyle/>
        <a:p>
          <a:endParaRPr lang="en-US"/>
        </a:p>
      </dgm:t>
    </dgm:pt>
    <dgm:pt modelId="{515975C5-CFC8-4B1E-8BB7-E226FBFBC91F}">
      <dgm:prSet/>
      <dgm:spPr/>
      <dgm:t>
        <a:bodyPr/>
        <a:lstStyle/>
        <a:p>
          <a:r>
            <a:rPr lang="en-GB"/>
            <a:t>Safeguarding will be assessed and sexual health promotion discussed</a:t>
          </a:r>
          <a:endParaRPr lang="en-US"/>
        </a:p>
      </dgm:t>
    </dgm:pt>
    <dgm:pt modelId="{D906C512-1CC6-4286-B08B-12FD80AC70F4}" type="parTrans" cxnId="{DB9464F5-03E8-4DC8-9292-34CE30CB6C71}">
      <dgm:prSet/>
      <dgm:spPr/>
      <dgm:t>
        <a:bodyPr/>
        <a:lstStyle/>
        <a:p>
          <a:endParaRPr lang="en-US"/>
        </a:p>
      </dgm:t>
    </dgm:pt>
    <dgm:pt modelId="{7986A50D-2A66-43BF-8CB9-C384FF8D9173}" type="sibTrans" cxnId="{DB9464F5-03E8-4DC8-9292-34CE30CB6C71}">
      <dgm:prSet/>
      <dgm:spPr/>
      <dgm:t>
        <a:bodyPr/>
        <a:lstStyle/>
        <a:p>
          <a:endParaRPr lang="en-US"/>
        </a:p>
      </dgm:t>
    </dgm:pt>
    <dgm:pt modelId="{F89C68C1-617A-44E5-BA34-3B37B754E856}">
      <dgm:prSet/>
      <dgm:spPr/>
      <dgm:t>
        <a:bodyPr/>
        <a:lstStyle/>
        <a:p>
          <a:r>
            <a:rPr lang="en-GB"/>
            <a:t>Young person will then have access to condoms</a:t>
          </a:r>
          <a:endParaRPr lang="en-US"/>
        </a:p>
      </dgm:t>
    </dgm:pt>
    <dgm:pt modelId="{FA99C746-3F41-4B46-A49A-A62A36789E11}" type="parTrans" cxnId="{CE6C2654-42A3-4F4D-81CA-83BFD50B8EA0}">
      <dgm:prSet/>
      <dgm:spPr/>
      <dgm:t>
        <a:bodyPr/>
        <a:lstStyle/>
        <a:p>
          <a:endParaRPr lang="en-US"/>
        </a:p>
      </dgm:t>
    </dgm:pt>
    <dgm:pt modelId="{E711B1C1-FAE0-49B3-B976-B6FB7B80B1CA}" type="sibTrans" cxnId="{CE6C2654-42A3-4F4D-81CA-83BFD50B8EA0}">
      <dgm:prSet/>
      <dgm:spPr/>
      <dgm:t>
        <a:bodyPr/>
        <a:lstStyle/>
        <a:p>
          <a:endParaRPr lang="en-US"/>
        </a:p>
      </dgm:t>
    </dgm:pt>
    <dgm:pt modelId="{89419E86-FFD6-40DE-8635-E850F0DF4558}" type="pres">
      <dgm:prSet presAssocID="{9858E158-72EE-4805-B9C4-3A7535730F76}" presName="linear" presStyleCnt="0">
        <dgm:presLayoutVars>
          <dgm:animLvl val="lvl"/>
          <dgm:resizeHandles val="exact"/>
        </dgm:presLayoutVars>
      </dgm:prSet>
      <dgm:spPr/>
    </dgm:pt>
    <dgm:pt modelId="{4DBA9D07-FCD7-402A-81F5-948911B5D1DE}" type="pres">
      <dgm:prSet presAssocID="{B3D20CAF-DCB8-4DAE-8888-2D47D2D270F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DC237E3-1561-435C-86C3-E2DB7B2C03B1}" type="pres">
      <dgm:prSet presAssocID="{9EE82D50-4ADC-435F-91C4-CF86CB7A5480}" presName="spacer" presStyleCnt="0"/>
      <dgm:spPr/>
    </dgm:pt>
    <dgm:pt modelId="{E43D7B55-1850-4BDB-88B1-55E6A1B9B316}" type="pres">
      <dgm:prSet presAssocID="{11F53399-4E33-4B04-A67B-B0568BA06D33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59FAE068-E1CB-48FD-AED6-0FD279E6A07B}" type="pres">
      <dgm:prSet presAssocID="{6F564CB1-C472-4342-9E06-0C9AB8D51B6B}" presName="spacer" presStyleCnt="0"/>
      <dgm:spPr/>
    </dgm:pt>
    <dgm:pt modelId="{9A4EAE1E-4248-4496-81A7-2C39206ED4DE}" type="pres">
      <dgm:prSet presAssocID="{5C3291D8-7871-40F8-B77D-C2864594019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6E1015DD-C616-4D93-9102-B68D9B904138}" type="pres">
      <dgm:prSet presAssocID="{A9B545C1-3DBB-4AD3-A716-484557040BC1}" presName="spacer" presStyleCnt="0"/>
      <dgm:spPr/>
    </dgm:pt>
    <dgm:pt modelId="{86F2B51F-F701-4812-B8CE-CCD43EEE0BEA}" type="pres">
      <dgm:prSet presAssocID="{100A790F-FB6B-4EAD-9C74-30658491DE76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ED3868B-52A5-4BBC-9CC2-67732C6074EF}" type="pres">
      <dgm:prSet presAssocID="{D2F2CA0E-3587-4F71-A133-E663FE0D2EEC}" presName="spacer" presStyleCnt="0"/>
      <dgm:spPr/>
    </dgm:pt>
    <dgm:pt modelId="{F74BCEEE-D27A-4040-A2EC-052A0900209B}" type="pres">
      <dgm:prSet presAssocID="{EB920D39-9F7F-4352-8CBD-8B73ED6CFC85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FA38BF7-4890-47A3-8039-C496C62DB192}" type="pres">
      <dgm:prSet presAssocID="{2EC020EB-F714-4EF2-B455-E87A288E8EAD}" presName="spacer" presStyleCnt="0"/>
      <dgm:spPr/>
    </dgm:pt>
    <dgm:pt modelId="{2FFCDFAC-9379-43FC-87F0-6EDC751154BB}" type="pres">
      <dgm:prSet presAssocID="{515975C5-CFC8-4B1E-8BB7-E226FBFBC91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A6897D28-D20F-4892-A891-1DF77E639078}" type="pres">
      <dgm:prSet presAssocID="{7986A50D-2A66-43BF-8CB9-C384FF8D9173}" presName="spacer" presStyleCnt="0"/>
      <dgm:spPr/>
    </dgm:pt>
    <dgm:pt modelId="{C033D59E-F571-40BE-A907-C01A6431B557}" type="pres">
      <dgm:prSet presAssocID="{F89C68C1-617A-44E5-BA34-3B37B754E856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057E3B00-98D1-4041-8720-6FF2764AC6AC}" type="presOf" srcId="{515975C5-CFC8-4B1E-8BB7-E226FBFBC91F}" destId="{2FFCDFAC-9379-43FC-87F0-6EDC751154BB}" srcOrd="0" destOrd="0" presId="urn:microsoft.com/office/officeart/2005/8/layout/vList2"/>
    <dgm:cxn modelId="{A8005E09-45D3-4134-99EC-2BA2268D91BA}" srcId="{9858E158-72EE-4805-B9C4-3A7535730F76}" destId="{100A790F-FB6B-4EAD-9C74-30658491DE76}" srcOrd="3" destOrd="0" parTransId="{F2C4BE49-AA57-4B91-B28F-A726169517F5}" sibTransId="{D2F2CA0E-3587-4F71-A133-E663FE0D2EEC}"/>
    <dgm:cxn modelId="{7CF96427-1BA7-46A0-8B9A-6BFF82A1308A}" srcId="{9858E158-72EE-4805-B9C4-3A7535730F76}" destId="{11F53399-4E33-4B04-A67B-B0568BA06D33}" srcOrd="1" destOrd="0" parTransId="{DAB23BEC-7919-4CE3-941C-657D5D989561}" sibTransId="{6F564CB1-C472-4342-9E06-0C9AB8D51B6B}"/>
    <dgm:cxn modelId="{87071738-DEEC-4ADE-A62D-408C8B8AAFD5}" srcId="{9858E158-72EE-4805-B9C4-3A7535730F76}" destId="{B3D20CAF-DCB8-4DAE-8888-2D47D2D270F3}" srcOrd="0" destOrd="0" parTransId="{5C0CC461-E061-4B7F-844F-DA74103F862B}" sibTransId="{9EE82D50-4ADC-435F-91C4-CF86CB7A5480}"/>
    <dgm:cxn modelId="{4C871765-0BD3-4D15-B8FA-69126480DC0F}" type="presOf" srcId="{100A790F-FB6B-4EAD-9C74-30658491DE76}" destId="{86F2B51F-F701-4812-B8CE-CCD43EEE0BEA}" srcOrd="0" destOrd="0" presId="urn:microsoft.com/office/officeart/2005/8/layout/vList2"/>
    <dgm:cxn modelId="{CE6C2654-42A3-4F4D-81CA-83BFD50B8EA0}" srcId="{9858E158-72EE-4805-B9C4-3A7535730F76}" destId="{F89C68C1-617A-44E5-BA34-3B37B754E856}" srcOrd="6" destOrd="0" parTransId="{FA99C746-3F41-4B46-A49A-A62A36789E11}" sibTransId="{E711B1C1-FAE0-49B3-B976-B6FB7B80B1CA}"/>
    <dgm:cxn modelId="{2EDD3F54-71B6-4105-84C4-4199281ED8AB}" srcId="{9858E158-72EE-4805-B9C4-3A7535730F76}" destId="{EB920D39-9F7F-4352-8CBD-8B73ED6CFC85}" srcOrd="4" destOrd="0" parTransId="{DA94237F-39A6-4BFA-8D03-9E2F08D0F90F}" sibTransId="{2EC020EB-F714-4EF2-B455-E87A288E8EAD}"/>
    <dgm:cxn modelId="{657BD955-BD2F-463D-A704-5B2E5355491D}" type="presOf" srcId="{11F53399-4E33-4B04-A67B-B0568BA06D33}" destId="{E43D7B55-1850-4BDB-88B1-55E6A1B9B316}" srcOrd="0" destOrd="0" presId="urn:microsoft.com/office/officeart/2005/8/layout/vList2"/>
    <dgm:cxn modelId="{84CCA677-D2AE-4009-B044-8BCD280EB842}" type="presOf" srcId="{F89C68C1-617A-44E5-BA34-3B37B754E856}" destId="{C033D59E-F571-40BE-A907-C01A6431B557}" srcOrd="0" destOrd="0" presId="urn:microsoft.com/office/officeart/2005/8/layout/vList2"/>
    <dgm:cxn modelId="{91F2FCB9-DF67-495B-AEDF-752F34EAF479}" type="presOf" srcId="{9858E158-72EE-4805-B9C4-3A7535730F76}" destId="{89419E86-FFD6-40DE-8635-E850F0DF4558}" srcOrd="0" destOrd="0" presId="urn:microsoft.com/office/officeart/2005/8/layout/vList2"/>
    <dgm:cxn modelId="{DAA45FBA-78A1-49E8-840C-CCDAEDD9F672}" srcId="{9858E158-72EE-4805-B9C4-3A7535730F76}" destId="{5C3291D8-7871-40F8-B77D-C28645940191}" srcOrd="2" destOrd="0" parTransId="{22E9C541-242A-43AB-9A66-7141F6728E6E}" sibTransId="{A9B545C1-3DBB-4AD3-A716-484557040BC1}"/>
    <dgm:cxn modelId="{7BA13BEA-A722-45A3-962D-0A018BC16D74}" type="presOf" srcId="{EB920D39-9F7F-4352-8CBD-8B73ED6CFC85}" destId="{F74BCEEE-D27A-4040-A2EC-052A0900209B}" srcOrd="0" destOrd="0" presId="urn:microsoft.com/office/officeart/2005/8/layout/vList2"/>
    <dgm:cxn modelId="{DB9464F5-03E8-4DC8-9292-34CE30CB6C71}" srcId="{9858E158-72EE-4805-B9C4-3A7535730F76}" destId="{515975C5-CFC8-4B1E-8BB7-E226FBFBC91F}" srcOrd="5" destOrd="0" parTransId="{D906C512-1CC6-4286-B08B-12FD80AC70F4}" sibTransId="{7986A50D-2A66-43BF-8CB9-C384FF8D9173}"/>
    <dgm:cxn modelId="{2FEC03FF-AD87-4DA6-809D-C217A7D03FDE}" type="presOf" srcId="{5C3291D8-7871-40F8-B77D-C28645940191}" destId="{9A4EAE1E-4248-4496-81A7-2C39206ED4DE}" srcOrd="0" destOrd="0" presId="urn:microsoft.com/office/officeart/2005/8/layout/vList2"/>
    <dgm:cxn modelId="{0E856CFF-DB0F-4E65-AA8B-49BFCFA1DCEE}" type="presOf" srcId="{B3D20CAF-DCB8-4DAE-8888-2D47D2D270F3}" destId="{4DBA9D07-FCD7-402A-81F5-948911B5D1DE}" srcOrd="0" destOrd="0" presId="urn:microsoft.com/office/officeart/2005/8/layout/vList2"/>
    <dgm:cxn modelId="{89C72699-DF42-478E-A365-8B72329122DB}" type="presParOf" srcId="{89419E86-FFD6-40DE-8635-E850F0DF4558}" destId="{4DBA9D07-FCD7-402A-81F5-948911B5D1DE}" srcOrd="0" destOrd="0" presId="urn:microsoft.com/office/officeart/2005/8/layout/vList2"/>
    <dgm:cxn modelId="{2FF53F1F-F25C-4B6A-9C39-52406C420CCD}" type="presParOf" srcId="{89419E86-FFD6-40DE-8635-E850F0DF4558}" destId="{ADC237E3-1561-435C-86C3-E2DB7B2C03B1}" srcOrd="1" destOrd="0" presId="urn:microsoft.com/office/officeart/2005/8/layout/vList2"/>
    <dgm:cxn modelId="{60BC02AC-A860-4DD8-A360-A5F71A29BBF4}" type="presParOf" srcId="{89419E86-FFD6-40DE-8635-E850F0DF4558}" destId="{E43D7B55-1850-4BDB-88B1-55E6A1B9B316}" srcOrd="2" destOrd="0" presId="urn:microsoft.com/office/officeart/2005/8/layout/vList2"/>
    <dgm:cxn modelId="{0A37A1F2-B9A2-490C-96E9-833061A3CFB9}" type="presParOf" srcId="{89419E86-FFD6-40DE-8635-E850F0DF4558}" destId="{59FAE068-E1CB-48FD-AED6-0FD279E6A07B}" srcOrd="3" destOrd="0" presId="urn:microsoft.com/office/officeart/2005/8/layout/vList2"/>
    <dgm:cxn modelId="{6DBBEA0F-70B7-4878-90CB-A3755EEB3898}" type="presParOf" srcId="{89419E86-FFD6-40DE-8635-E850F0DF4558}" destId="{9A4EAE1E-4248-4496-81A7-2C39206ED4DE}" srcOrd="4" destOrd="0" presId="urn:microsoft.com/office/officeart/2005/8/layout/vList2"/>
    <dgm:cxn modelId="{1CECAFE8-F7A8-46A0-A316-C6BEB6C49D9A}" type="presParOf" srcId="{89419E86-FFD6-40DE-8635-E850F0DF4558}" destId="{6E1015DD-C616-4D93-9102-B68D9B904138}" srcOrd="5" destOrd="0" presId="urn:microsoft.com/office/officeart/2005/8/layout/vList2"/>
    <dgm:cxn modelId="{BCB20514-D988-4297-9DB0-DE53E2065C11}" type="presParOf" srcId="{89419E86-FFD6-40DE-8635-E850F0DF4558}" destId="{86F2B51F-F701-4812-B8CE-CCD43EEE0BEA}" srcOrd="6" destOrd="0" presId="urn:microsoft.com/office/officeart/2005/8/layout/vList2"/>
    <dgm:cxn modelId="{446BDDCF-A167-412E-9D23-153D8157753B}" type="presParOf" srcId="{89419E86-FFD6-40DE-8635-E850F0DF4558}" destId="{EED3868B-52A5-4BBC-9CC2-67732C6074EF}" srcOrd="7" destOrd="0" presId="urn:microsoft.com/office/officeart/2005/8/layout/vList2"/>
    <dgm:cxn modelId="{15D83DE6-78EE-4300-95EF-A2BDC64025D5}" type="presParOf" srcId="{89419E86-FFD6-40DE-8635-E850F0DF4558}" destId="{F74BCEEE-D27A-4040-A2EC-052A0900209B}" srcOrd="8" destOrd="0" presId="urn:microsoft.com/office/officeart/2005/8/layout/vList2"/>
    <dgm:cxn modelId="{836A41BC-EE5C-412B-AFAA-1D7A9208D80E}" type="presParOf" srcId="{89419E86-FFD6-40DE-8635-E850F0DF4558}" destId="{6FA38BF7-4890-47A3-8039-C496C62DB192}" srcOrd="9" destOrd="0" presId="urn:microsoft.com/office/officeart/2005/8/layout/vList2"/>
    <dgm:cxn modelId="{1ECC3DCA-8C11-421A-84DE-A21DBAD53C18}" type="presParOf" srcId="{89419E86-FFD6-40DE-8635-E850F0DF4558}" destId="{2FFCDFAC-9379-43FC-87F0-6EDC751154BB}" srcOrd="10" destOrd="0" presId="urn:microsoft.com/office/officeart/2005/8/layout/vList2"/>
    <dgm:cxn modelId="{1858D3CB-7A89-4317-B79E-B46C8A3D8A49}" type="presParOf" srcId="{89419E86-FFD6-40DE-8635-E850F0DF4558}" destId="{A6897D28-D20F-4892-A891-1DF77E639078}" srcOrd="11" destOrd="0" presId="urn:microsoft.com/office/officeart/2005/8/layout/vList2"/>
    <dgm:cxn modelId="{5C00E382-300E-4960-A61C-8A3090231F59}" type="presParOf" srcId="{89419E86-FFD6-40DE-8635-E850F0DF4558}" destId="{C033D59E-F571-40BE-A907-C01A6431B557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4E169-7FB9-4854-B847-2A18D376CC2E}">
      <dsp:nvSpPr>
        <dsp:cNvPr id="0" name=""/>
        <dsp:cNvSpPr/>
      </dsp:nvSpPr>
      <dsp:spPr>
        <a:xfrm>
          <a:off x="0" y="22064"/>
          <a:ext cx="5811128" cy="1814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Prior to registering to the PHR the young person will be asked to view 2 videos</a:t>
          </a:r>
          <a:endParaRPr lang="en-US" sz="3300" kern="1200"/>
        </a:p>
      </dsp:txBody>
      <dsp:txXfrm>
        <a:off x="88585" y="110649"/>
        <a:ext cx="5633958" cy="1637500"/>
      </dsp:txXfrm>
    </dsp:sp>
    <dsp:sp modelId="{26C1157B-ECC0-447C-993E-01F2ED89113B}">
      <dsp:nvSpPr>
        <dsp:cNvPr id="0" name=""/>
        <dsp:cNvSpPr/>
      </dsp:nvSpPr>
      <dsp:spPr>
        <a:xfrm>
          <a:off x="0" y="1931774"/>
          <a:ext cx="5811128" cy="181467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How to use a condom</a:t>
          </a:r>
          <a:endParaRPr lang="en-US" sz="3300" kern="1200"/>
        </a:p>
      </dsp:txBody>
      <dsp:txXfrm>
        <a:off x="88585" y="2020359"/>
        <a:ext cx="5633958" cy="1637500"/>
      </dsp:txXfrm>
    </dsp:sp>
    <dsp:sp modelId="{0B5607BB-BE01-40CF-BE1D-F11C90174087}">
      <dsp:nvSpPr>
        <dsp:cNvPr id="0" name=""/>
        <dsp:cNvSpPr/>
      </dsp:nvSpPr>
      <dsp:spPr>
        <a:xfrm>
          <a:off x="0" y="3841484"/>
          <a:ext cx="5811128" cy="181467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Consent</a:t>
          </a:r>
          <a:endParaRPr lang="en-US" sz="3300" kern="1200"/>
        </a:p>
      </dsp:txBody>
      <dsp:txXfrm>
        <a:off x="88585" y="3930069"/>
        <a:ext cx="5633958" cy="1637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4E389-FB32-4EC9-97F8-D372D27E80DD}">
      <dsp:nvSpPr>
        <dsp:cNvPr id="0" name=""/>
        <dsp:cNvSpPr/>
      </dsp:nvSpPr>
      <dsp:spPr>
        <a:xfrm>
          <a:off x="1064" y="2159392"/>
          <a:ext cx="1222947" cy="13594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24 Regular condoms to cover a period of 12 weeks</a:t>
          </a:r>
          <a:endParaRPr lang="en-US" sz="1600" kern="1200" dirty="0"/>
        </a:p>
      </dsp:txBody>
      <dsp:txXfrm>
        <a:off x="36883" y="2195211"/>
        <a:ext cx="1151309" cy="1287796"/>
      </dsp:txXfrm>
    </dsp:sp>
    <dsp:sp modelId="{5DB62E16-B05C-4D7D-AB5D-9756000B0E80}">
      <dsp:nvSpPr>
        <dsp:cNvPr id="0" name=""/>
        <dsp:cNvSpPr/>
      </dsp:nvSpPr>
      <dsp:spPr>
        <a:xfrm>
          <a:off x="1529748" y="2159392"/>
          <a:ext cx="1222947" cy="13594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Option to include Lube</a:t>
          </a:r>
          <a:endParaRPr lang="en-US" sz="1600" kern="1200" dirty="0"/>
        </a:p>
      </dsp:txBody>
      <dsp:txXfrm>
        <a:off x="1565567" y="2195211"/>
        <a:ext cx="1151309" cy="1287796"/>
      </dsp:txXfrm>
    </dsp:sp>
    <dsp:sp modelId="{7FDEE9A7-566E-4DB5-B334-8B1220410DDA}">
      <dsp:nvSpPr>
        <dsp:cNvPr id="0" name=""/>
        <dsp:cNvSpPr/>
      </dsp:nvSpPr>
      <dsp:spPr>
        <a:xfrm>
          <a:off x="3058432" y="2159392"/>
          <a:ext cx="1222947" cy="13594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Option to have Latex-Free condoms</a:t>
          </a:r>
          <a:endParaRPr lang="en-US" sz="1600" kern="1200" dirty="0"/>
        </a:p>
      </dsp:txBody>
      <dsp:txXfrm>
        <a:off x="3094251" y="2195211"/>
        <a:ext cx="1151309" cy="1287796"/>
      </dsp:txXfrm>
    </dsp:sp>
    <dsp:sp modelId="{A9079A80-7049-4A31-B576-29BD270C3BAC}">
      <dsp:nvSpPr>
        <dsp:cNvPr id="0" name=""/>
        <dsp:cNvSpPr/>
      </dsp:nvSpPr>
      <dsp:spPr>
        <a:xfrm>
          <a:off x="4587116" y="2159392"/>
          <a:ext cx="1222947" cy="13594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Access to order a postal STI test kit</a:t>
          </a:r>
        </a:p>
      </dsp:txBody>
      <dsp:txXfrm>
        <a:off x="4622935" y="2195211"/>
        <a:ext cx="1151309" cy="12877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A9D07-FCD7-402A-81F5-948911B5D1DE}">
      <dsp:nvSpPr>
        <dsp:cNvPr id="0" name=""/>
        <dsp:cNvSpPr/>
      </dsp:nvSpPr>
      <dsp:spPr>
        <a:xfrm>
          <a:off x="0" y="476260"/>
          <a:ext cx="5811128" cy="6356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Anyone in this age group will be able to register to a PHR.</a:t>
          </a:r>
          <a:endParaRPr lang="en-US" sz="1600" kern="1200"/>
        </a:p>
      </dsp:txBody>
      <dsp:txXfrm>
        <a:off x="31028" y="507288"/>
        <a:ext cx="5749072" cy="573546"/>
      </dsp:txXfrm>
    </dsp:sp>
    <dsp:sp modelId="{E43D7B55-1850-4BDB-88B1-55E6A1B9B316}">
      <dsp:nvSpPr>
        <dsp:cNvPr id="0" name=""/>
        <dsp:cNvSpPr/>
      </dsp:nvSpPr>
      <dsp:spPr>
        <a:xfrm>
          <a:off x="0" y="1157943"/>
          <a:ext cx="5811128" cy="635602"/>
        </a:xfrm>
        <a:prstGeom prst="roundRect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They will not be able to progress onto postal condoms or collection until they have spoken with one of our Sexual Health Advisors</a:t>
          </a:r>
          <a:endParaRPr lang="en-US" sz="1600" kern="1200"/>
        </a:p>
      </dsp:txBody>
      <dsp:txXfrm>
        <a:off x="31028" y="1188971"/>
        <a:ext cx="5749072" cy="573546"/>
      </dsp:txXfrm>
    </dsp:sp>
    <dsp:sp modelId="{9A4EAE1E-4248-4496-81A7-2C39206ED4DE}">
      <dsp:nvSpPr>
        <dsp:cNvPr id="0" name=""/>
        <dsp:cNvSpPr/>
      </dsp:nvSpPr>
      <dsp:spPr>
        <a:xfrm>
          <a:off x="0" y="1839625"/>
          <a:ext cx="5811128" cy="635602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 PHR will automatically task the young person to our &lt;16 condom request task list</a:t>
          </a:r>
          <a:endParaRPr lang="en-US" sz="1600" kern="1200"/>
        </a:p>
      </dsp:txBody>
      <dsp:txXfrm>
        <a:off x="31028" y="1870653"/>
        <a:ext cx="5749072" cy="573546"/>
      </dsp:txXfrm>
    </dsp:sp>
    <dsp:sp modelId="{86F2B51F-F701-4812-B8CE-CCD43EEE0BEA}">
      <dsp:nvSpPr>
        <dsp:cNvPr id="0" name=""/>
        <dsp:cNvSpPr/>
      </dsp:nvSpPr>
      <dsp:spPr>
        <a:xfrm>
          <a:off x="0" y="2521308"/>
          <a:ext cx="5811128" cy="635602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 young person will be aware that they will need a call before accessing their condoms</a:t>
          </a:r>
          <a:endParaRPr lang="en-US" sz="1600" kern="1200"/>
        </a:p>
      </dsp:txBody>
      <dsp:txXfrm>
        <a:off x="31028" y="2552336"/>
        <a:ext cx="5749072" cy="573546"/>
      </dsp:txXfrm>
    </dsp:sp>
    <dsp:sp modelId="{F74BCEEE-D27A-4040-A2EC-052A0900209B}">
      <dsp:nvSpPr>
        <dsp:cNvPr id="0" name=""/>
        <dsp:cNvSpPr/>
      </dsp:nvSpPr>
      <dsp:spPr>
        <a:xfrm>
          <a:off x="0" y="3202990"/>
          <a:ext cx="5811128" cy="635602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The Sexual Health Advisor will aim to call them within 2 working days</a:t>
          </a:r>
          <a:endParaRPr lang="en-US" sz="1600" kern="1200" dirty="0"/>
        </a:p>
      </dsp:txBody>
      <dsp:txXfrm>
        <a:off x="31028" y="3234018"/>
        <a:ext cx="5749072" cy="573546"/>
      </dsp:txXfrm>
    </dsp:sp>
    <dsp:sp modelId="{2FFCDFAC-9379-43FC-87F0-6EDC751154BB}">
      <dsp:nvSpPr>
        <dsp:cNvPr id="0" name=""/>
        <dsp:cNvSpPr/>
      </dsp:nvSpPr>
      <dsp:spPr>
        <a:xfrm>
          <a:off x="0" y="3884673"/>
          <a:ext cx="5811128" cy="635602"/>
        </a:xfrm>
        <a:prstGeom prst="roundRect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Safeguarding will be assessed and sexual health promotion discussed</a:t>
          </a:r>
          <a:endParaRPr lang="en-US" sz="1600" kern="1200"/>
        </a:p>
      </dsp:txBody>
      <dsp:txXfrm>
        <a:off x="31028" y="3915701"/>
        <a:ext cx="5749072" cy="573546"/>
      </dsp:txXfrm>
    </dsp:sp>
    <dsp:sp modelId="{C033D59E-F571-40BE-A907-C01A6431B557}">
      <dsp:nvSpPr>
        <dsp:cNvPr id="0" name=""/>
        <dsp:cNvSpPr/>
      </dsp:nvSpPr>
      <dsp:spPr>
        <a:xfrm>
          <a:off x="0" y="4566355"/>
          <a:ext cx="5811128" cy="63560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Young person will then have access to condoms</a:t>
          </a:r>
          <a:endParaRPr lang="en-US" sz="1600" kern="1200"/>
        </a:p>
      </dsp:txBody>
      <dsp:txXfrm>
        <a:off x="31028" y="4597383"/>
        <a:ext cx="5749072" cy="573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9A41-9ECE-3C65-92B1-058BA6127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147A45-E59D-ECE1-1EE9-9C7EFEE8C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F4B0B-9A95-ED79-9E9C-9F7AA8592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CF817-AF8E-18CB-31A9-747D97D2C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9E247-95B5-AA58-E77E-DEBB7707D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8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7A0C1-E6EE-1CA3-7D18-66A26BB0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C190F9-2E3B-45AD-F336-4B0F72DFA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33C0D-0C63-3CF8-7FB0-1F9427D20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2C1E6-A361-58D2-EB86-8F9BEA9D1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B35BF-AB46-9583-1066-6090F51C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94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42113-1CFB-1B6C-606A-7EDEAD8DA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1DA5C-FE52-F789-4A12-965D760FC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960E6-FB65-1E0B-0D09-64A301C8E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56825-C1C3-94B2-DD4F-B3560548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3D53A-658C-45EE-DD32-748CD4AF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4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2B9C-1F7F-8AA7-4477-580587A89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4C530-5AC1-ABB8-A5C8-611DD057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D52B6-465A-9889-EB69-9A64A4174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F185C-9D4E-DAD5-D559-C7671FEA2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5BB04-27A9-0831-3A87-794C46689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21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B2979-FCC8-9C87-3929-237B16AEC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80B1D-0B2C-F8F0-BCEF-BCB382C3B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CDAFE-13B2-F5F0-3F7D-E9C27257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DE4CE-ED4E-7946-8607-D056CAD5D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D7768-3FFF-E70A-A02C-5D13ACFA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07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29E85-787E-7DD2-AAF8-988370547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1E64D-1076-126F-306F-74501DC0B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DC545-2AEF-3271-EF78-8048A625C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A9DE0-D0E4-DB62-4C21-684C627C8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DAA8D-FE90-6518-B643-36AE4D4B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0E2BE-9410-BCC5-A884-1C67492C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32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2C68C-9273-C5E6-EA02-25C97E5CC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CF7A0-0548-2997-796C-02D39029D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09029-23AC-D63D-B7ED-9AAB35436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5D2C2-F976-9B7A-F0FC-6EE55371C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9AF203-7CAA-56C9-3D06-8B6FF1D38A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D0C132-DAA3-837D-6CEF-F67FBE0A3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BD2FAD-A62F-7AB3-C7ED-B4882729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6C26F9-210D-CE23-CA58-73CA90F6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78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FF81E-0179-ADB1-F0D8-24E70E3E8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8C88FB-0B13-BF63-2A5C-970438B0F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BC536-CED7-250E-DE06-45B42B896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423D4-EBF4-23F7-FFDC-749CE3F8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06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EE75C3-522C-E862-F4C8-CE41BF8D0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18CEB5-C711-B524-DFE3-64A18355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B151B5-6F1A-4E27-1567-F0E655B81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26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58E3C-D2F3-27CF-31B3-4AD79C387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C0477-7BBA-25E6-1554-0796976B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87BE-966D-1219-139A-80B2571B0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7745E-ABDA-2F37-57AA-B9D19066C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DBCE3-C278-0D35-5BEA-E6F7F51A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79587-AF9B-F920-6514-74BB30C4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12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2817C-9FA2-F598-C90F-1B84EEEDB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31B849-ED12-F1B8-C55E-AD2D5628B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7D441-BE9D-A3A2-DA2A-65EF4DB8A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7CD5B-4D61-EB9B-6436-BE2304DF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6CF96-90B4-D904-A678-95C6BFD5C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F41F7-9C2E-8094-6A5A-F6E898E34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1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F5448E-C27E-A2F1-DBB5-F7315DCE4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FEE99-5582-CFC5-5BFB-00F5FC3C2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5A08E-B262-22DF-41E2-C29ADCF18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54BE6-DBA2-4399-A444-6D7E7931A184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522C8-FDD8-9D5E-AB31-B0B8737E0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B781B-4BDB-89F2-A718-98EE4725F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22A2E-7575-4D2B-BD76-D97D4812F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9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rship.u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 with medium confidence">
            <a:extLst>
              <a:ext uri="{FF2B5EF4-FFF2-40B4-BE49-F238E27FC236}">
                <a16:creationId xmlns:a16="http://schemas.microsoft.com/office/drawing/2014/main" id="{1D0A92D8-2759-F59C-DF48-63A861213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4988" y="2491303"/>
            <a:ext cx="3782989" cy="2105863"/>
          </a:xfrm>
          <a:prstGeom prst="rect">
            <a:avLst/>
          </a:prstGeom>
          <a:noFill/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DA43F5-6EFF-54C1-71C8-E794BAB14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pPr algn="l"/>
            <a:r>
              <a:rPr lang="en-GB" sz="6600">
                <a:solidFill>
                  <a:srgbClr val="FFFFFF"/>
                </a:solidFill>
                <a:latin typeface="Arial Black" panose="020B0A04020102020204" pitchFamily="34" charset="0"/>
              </a:rPr>
              <a:t>C@SHiP Scheme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B6EF80-976E-9F15-2A3A-9E056E3E5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2061" y="4312561"/>
            <a:ext cx="5649349" cy="1687815"/>
          </a:xfrm>
        </p:spPr>
        <p:txBody>
          <a:bodyPr anchor="t">
            <a:normAutofit/>
          </a:bodyPr>
          <a:lstStyle/>
          <a:p>
            <a:pPr algn="l"/>
            <a:endParaRPr lang="en-GB" sz="2200">
              <a:solidFill>
                <a:srgbClr val="FFFFFF"/>
              </a:solidFill>
            </a:endParaRPr>
          </a:p>
          <a:p>
            <a:pPr algn="l"/>
            <a:endParaRPr lang="en-GB" sz="2200">
              <a:solidFill>
                <a:srgbClr val="FFFFFF"/>
              </a:solidFill>
            </a:endParaRPr>
          </a:p>
          <a:p>
            <a:pPr algn="l"/>
            <a:endParaRPr lang="en-GB" sz="2200">
              <a:solidFill>
                <a:srgbClr val="FFFFFF"/>
              </a:solidFill>
            </a:endParaRPr>
          </a:p>
          <a:p>
            <a:pPr algn="l"/>
            <a:r>
              <a:rPr lang="en-GB" sz="2200">
                <a:solidFill>
                  <a:srgbClr val="FFFFFF"/>
                </a:solidFill>
              </a:rPr>
              <a:t>June 2023</a:t>
            </a: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68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04EEF8-CD3E-9A1A-FC47-EEF43CC6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en-GB" sz="4600" b="1">
                <a:solidFill>
                  <a:srgbClr val="FFFFFF"/>
                </a:solidFill>
              </a:rPr>
              <a:t>Safeguarding 13, 14 and 15 year olds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A0ED59A-3403-9FE3-C7E9-22F8ECC817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391611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2830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7A3B1-5B2C-0EB5-0D4A-6A37E9612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GB" b="1">
                <a:solidFill>
                  <a:srgbClr val="FFFFFF"/>
                </a:solidFill>
              </a:rPr>
              <a:t>Safeguarding 16 and 17 year olds</a:t>
            </a: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53B15FB-332F-0363-DF15-F72FDE7BD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n-GB" sz="2000"/>
              <a:t>Anyone in this age group will be able to register to a PHR</a:t>
            </a:r>
          </a:p>
          <a:p>
            <a:r>
              <a:rPr lang="en-GB" sz="2000"/>
              <a:t>Prior to ordering condoms they will be asked to answer our safeguarding questions</a:t>
            </a:r>
          </a:p>
          <a:p>
            <a:r>
              <a:rPr lang="en-GB" sz="2000"/>
              <a:t>Any Safeguarding triggers will automatically task the young person to have a call from our Sexual Health Advisors</a:t>
            </a:r>
          </a:p>
          <a:p>
            <a:r>
              <a:rPr lang="en-GB" sz="2000"/>
              <a:t>The young person will be aware to expect a call from a Sexual Health Advisor</a:t>
            </a:r>
          </a:p>
          <a:p>
            <a:r>
              <a:rPr lang="en-GB" sz="2000"/>
              <a:t>The Sexual Health Advisor will aim to call them within 2 working days</a:t>
            </a:r>
          </a:p>
          <a:p>
            <a:r>
              <a:rPr lang="en-GB" sz="2000"/>
              <a:t>Their condom order will not be delayed, they will be able to progress through to ordering condoms via post or from a collection site</a:t>
            </a:r>
          </a:p>
          <a:p>
            <a:endParaRPr lang="en-GB" sz="2000"/>
          </a:p>
          <a:p>
            <a:endParaRPr lang="en-GB" sz="20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09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DD4C0C-F7FF-F1B3-0BB3-C8A85B2C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The Zone, Union Street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A16C3-28AF-2F28-3D5A-DBDF7BC17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GB" dirty="0"/>
              <a:t>Anyone accessing The Zone in the age group 13-17 year old will see a  youth </a:t>
            </a:r>
            <a:r>
              <a:rPr lang="en-GB"/>
              <a:t>support volunteer </a:t>
            </a:r>
            <a:r>
              <a:rPr lang="en-GB" dirty="0"/>
              <a:t>who will assess Safeguarding before signing them up to the scheme.</a:t>
            </a:r>
          </a:p>
          <a:p>
            <a:endParaRPr lang="en-GB" dirty="0"/>
          </a:p>
          <a:p>
            <a:r>
              <a:rPr lang="en-GB" dirty="0"/>
              <a:t>Safeguarding at The Zone is linked to the </a:t>
            </a:r>
            <a:r>
              <a:rPr lang="en-GB" dirty="0" err="1"/>
              <a:t>SHiP</a:t>
            </a:r>
            <a:r>
              <a:rPr lang="en-GB" dirty="0"/>
              <a:t> IT system.</a:t>
            </a:r>
          </a:p>
        </p:txBody>
      </p:sp>
    </p:spTree>
    <p:extLst>
      <p:ext uri="{BB962C8B-B14F-4D97-AF65-F5344CB8AC3E}">
        <p14:creationId xmlns:p14="http://schemas.microsoft.com/office/powerpoint/2010/main" val="897455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5DAEBEB-B467-16CD-F82C-A8F25F0D3C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988" y="1048103"/>
            <a:ext cx="3368969" cy="4761794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109354-9C5D-4F8C-B0E6-D1043C7BF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3FDEC9-CE1C-5277-E8C9-047039B3D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9354" y="457201"/>
            <a:ext cx="5337270" cy="183591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can you get involved?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49B530FE-A87D-41A0-A920-ADC6539EA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353" y="2560829"/>
            <a:ext cx="5029200" cy="18288"/>
          </a:xfrm>
          <a:custGeom>
            <a:avLst/>
            <a:gdLst>
              <a:gd name="connsiteX0" fmla="*/ 0 w 5029200"/>
              <a:gd name="connsiteY0" fmla="*/ 0 h 18288"/>
              <a:gd name="connsiteX1" fmla="*/ 528066 w 5029200"/>
              <a:gd name="connsiteY1" fmla="*/ 0 h 18288"/>
              <a:gd name="connsiteX2" fmla="*/ 1207008 w 5029200"/>
              <a:gd name="connsiteY2" fmla="*/ 0 h 18288"/>
              <a:gd name="connsiteX3" fmla="*/ 1785366 w 5029200"/>
              <a:gd name="connsiteY3" fmla="*/ 0 h 18288"/>
              <a:gd name="connsiteX4" fmla="*/ 2313432 w 5029200"/>
              <a:gd name="connsiteY4" fmla="*/ 0 h 18288"/>
              <a:gd name="connsiteX5" fmla="*/ 2992374 w 5029200"/>
              <a:gd name="connsiteY5" fmla="*/ 0 h 18288"/>
              <a:gd name="connsiteX6" fmla="*/ 3621024 w 5029200"/>
              <a:gd name="connsiteY6" fmla="*/ 0 h 18288"/>
              <a:gd name="connsiteX7" fmla="*/ 4249674 w 5029200"/>
              <a:gd name="connsiteY7" fmla="*/ 0 h 18288"/>
              <a:gd name="connsiteX8" fmla="*/ 5029200 w 5029200"/>
              <a:gd name="connsiteY8" fmla="*/ 0 h 18288"/>
              <a:gd name="connsiteX9" fmla="*/ 5029200 w 5029200"/>
              <a:gd name="connsiteY9" fmla="*/ 18288 h 18288"/>
              <a:gd name="connsiteX10" fmla="*/ 4501134 w 5029200"/>
              <a:gd name="connsiteY10" fmla="*/ 18288 h 18288"/>
              <a:gd name="connsiteX11" fmla="*/ 4023360 w 5029200"/>
              <a:gd name="connsiteY11" fmla="*/ 18288 h 18288"/>
              <a:gd name="connsiteX12" fmla="*/ 3344418 w 5029200"/>
              <a:gd name="connsiteY12" fmla="*/ 18288 h 18288"/>
              <a:gd name="connsiteX13" fmla="*/ 2816352 w 5029200"/>
              <a:gd name="connsiteY13" fmla="*/ 18288 h 18288"/>
              <a:gd name="connsiteX14" fmla="*/ 2137410 w 5029200"/>
              <a:gd name="connsiteY14" fmla="*/ 18288 h 18288"/>
              <a:gd name="connsiteX15" fmla="*/ 1408176 w 5029200"/>
              <a:gd name="connsiteY15" fmla="*/ 18288 h 18288"/>
              <a:gd name="connsiteX16" fmla="*/ 829818 w 5029200"/>
              <a:gd name="connsiteY16" fmla="*/ 18288 h 18288"/>
              <a:gd name="connsiteX17" fmla="*/ 0 w 5029200"/>
              <a:gd name="connsiteY17" fmla="*/ 18288 h 18288"/>
              <a:gd name="connsiteX18" fmla="*/ 0 w 5029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029200" h="18288" fill="none" extrusionOk="0">
                <a:moveTo>
                  <a:pt x="0" y="0"/>
                </a:moveTo>
                <a:cubicBezTo>
                  <a:pt x="142937" y="1696"/>
                  <a:pt x="371859" y="12840"/>
                  <a:pt x="528066" y="0"/>
                </a:cubicBezTo>
                <a:cubicBezTo>
                  <a:pt x="684273" y="-12840"/>
                  <a:pt x="928949" y="-5725"/>
                  <a:pt x="1207008" y="0"/>
                </a:cubicBezTo>
                <a:cubicBezTo>
                  <a:pt x="1485067" y="5725"/>
                  <a:pt x="1562886" y="-21331"/>
                  <a:pt x="1785366" y="0"/>
                </a:cubicBezTo>
                <a:cubicBezTo>
                  <a:pt x="2007846" y="21331"/>
                  <a:pt x="2056226" y="25221"/>
                  <a:pt x="2313432" y="0"/>
                </a:cubicBezTo>
                <a:cubicBezTo>
                  <a:pt x="2570638" y="-25221"/>
                  <a:pt x="2732455" y="16294"/>
                  <a:pt x="2992374" y="0"/>
                </a:cubicBezTo>
                <a:cubicBezTo>
                  <a:pt x="3252293" y="-16294"/>
                  <a:pt x="3319267" y="-29774"/>
                  <a:pt x="3621024" y="0"/>
                </a:cubicBezTo>
                <a:cubicBezTo>
                  <a:pt x="3922781" y="29774"/>
                  <a:pt x="3998107" y="-1004"/>
                  <a:pt x="4249674" y="0"/>
                </a:cubicBezTo>
                <a:cubicBezTo>
                  <a:pt x="4501241" y="1004"/>
                  <a:pt x="4792523" y="-4510"/>
                  <a:pt x="5029200" y="0"/>
                </a:cubicBezTo>
                <a:cubicBezTo>
                  <a:pt x="5029730" y="6954"/>
                  <a:pt x="5029934" y="12839"/>
                  <a:pt x="5029200" y="18288"/>
                </a:cubicBezTo>
                <a:cubicBezTo>
                  <a:pt x="4805432" y="23154"/>
                  <a:pt x="4715801" y="17034"/>
                  <a:pt x="4501134" y="18288"/>
                </a:cubicBezTo>
                <a:cubicBezTo>
                  <a:pt x="4286467" y="19542"/>
                  <a:pt x="4193719" y="41701"/>
                  <a:pt x="4023360" y="18288"/>
                </a:cubicBezTo>
                <a:cubicBezTo>
                  <a:pt x="3853001" y="-5125"/>
                  <a:pt x="3676466" y="16909"/>
                  <a:pt x="3344418" y="18288"/>
                </a:cubicBezTo>
                <a:cubicBezTo>
                  <a:pt x="3012370" y="19667"/>
                  <a:pt x="2945824" y="14410"/>
                  <a:pt x="2816352" y="18288"/>
                </a:cubicBezTo>
                <a:cubicBezTo>
                  <a:pt x="2686880" y="22166"/>
                  <a:pt x="2438351" y="13507"/>
                  <a:pt x="2137410" y="18288"/>
                </a:cubicBezTo>
                <a:cubicBezTo>
                  <a:pt x="1836469" y="23069"/>
                  <a:pt x="1581391" y="46111"/>
                  <a:pt x="1408176" y="18288"/>
                </a:cubicBezTo>
                <a:cubicBezTo>
                  <a:pt x="1234961" y="-9535"/>
                  <a:pt x="1040489" y="-7495"/>
                  <a:pt x="829818" y="18288"/>
                </a:cubicBezTo>
                <a:cubicBezTo>
                  <a:pt x="619147" y="44071"/>
                  <a:pt x="238626" y="3756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029200" h="18288" stroke="0" extrusionOk="0">
                <a:moveTo>
                  <a:pt x="0" y="0"/>
                </a:moveTo>
                <a:cubicBezTo>
                  <a:pt x="165412" y="-21137"/>
                  <a:pt x="322344" y="-21985"/>
                  <a:pt x="578358" y="0"/>
                </a:cubicBezTo>
                <a:cubicBezTo>
                  <a:pt x="834372" y="21985"/>
                  <a:pt x="907099" y="-19195"/>
                  <a:pt x="1056132" y="0"/>
                </a:cubicBezTo>
                <a:cubicBezTo>
                  <a:pt x="1205165" y="19195"/>
                  <a:pt x="1612834" y="-24928"/>
                  <a:pt x="1785366" y="0"/>
                </a:cubicBezTo>
                <a:cubicBezTo>
                  <a:pt x="1957898" y="24928"/>
                  <a:pt x="2149044" y="19108"/>
                  <a:pt x="2363724" y="0"/>
                </a:cubicBezTo>
                <a:cubicBezTo>
                  <a:pt x="2578404" y="-19108"/>
                  <a:pt x="2759981" y="-21788"/>
                  <a:pt x="2942082" y="0"/>
                </a:cubicBezTo>
                <a:cubicBezTo>
                  <a:pt x="3124183" y="21788"/>
                  <a:pt x="3482217" y="8836"/>
                  <a:pt x="3671316" y="0"/>
                </a:cubicBezTo>
                <a:cubicBezTo>
                  <a:pt x="3860415" y="-8836"/>
                  <a:pt x="4058665" y="-25048"/>
                  <a:pt x="4199382" y="0"/>
                </a:cubicBezTo>
                <a:cubicBezTo>
                  <a:pt x="4340099" y="25048"/>
                  <a:pt x="4735096" y="-22088"/>
                  <a:pt x="5029200" y="0"/>
                </a:cubicBezTo>
                <a:cubicBezTo>
                  <a:pt x="5028517" y="5414"/>
                  <a:pt x="5028480" y="12510"/>
                  <a:pt x="5029200" y="18288"/>
                </a:cubicBezTo>
                <a:cubicBezTo>
                  <a:pt x="4891577" y="31493"/>
                  <a:pt x="4684146" y="-2509"/>
                  <a:pt x="4501134" y="18288"/>
                </a:cubicBezTo>
                <a:cubicBezTo>
                  <a:pt x="4318122" y="39085"/>
                  <a:pt x="4030703" y="3672"/>
                  <a:pt x="3872484" y="18288"/>
                </a:cubicBezTo>
                <a:cubicBezTo>
                  <a:pt x="3714265" y="32905"/>
                  <a:pt x="3546134" y="7501"/>
                  <a:pt x="3294126" y="18288"/>
                </a:cubicBezTo>
                <a:cubicBezTo>
                  <a:pt x="3042118" y="29075"/>
                  <a:pt x="2912116" y="11153"/>
                  <a:pt x="2564892" y="18288"/>
                </a:cubicBezTo>
                <a:cubicBezTo>
                  <a:pt x="2217668" y="25423"/>
                  <a:pt x="2095118" y="11659"/>
                  <a:pt x="1835658" y="18288"/>
                </a:cubicBezTo>
                <a:cubicBezTo>
                  <a:pt x="1576198" y="24917"/>
                  <a:pt x="1500897" y="19889"/>
                  <a:pt x="1307592" y="18288"/>
                </a:cubicBezTo>
                <a:cubicBezTo>
                  <a:pt x="1114287" y="16687"/>
                  <a:pt x="961527" y="47453"/>
                  <a:pt x="678942" y="18288"/>
                </a:cubicBezTo>
                <a:cubicBezTo>
                  <a:pt x="396357" y="-10877"/>
                  <a:pt x="271066" y="23005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221CF-D23A-27C8-BC52-692EB21DC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59354" y="2798064"/>
            <a:ext cx="5461095" cy="34176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FFFFFF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FFFFFF"/>
                </a:solidFill>
              </a:rPr>
              <a:t>Please promote the scheme by displaying our poster within your service.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FFFFFF"/>
                </a:solidFill>
              </a:rPr>
              <a:t>Remember: Young people who do not have access to a mobile phone or an email can be directed to </a:t>
            </a:r>
            <a:r>
              <a:rPr lang="en-US" sz="2200" dirty="0" err="1">
                <a:solidFill>
                  <a:srgbClr val="FFFFFF"/>
                </a:solidFill>
              </a:rPr>
              <a:t>SHiP</a:t>
            </a:r>
            <a:r>
              <a:rPr lang="en-US" sz="2200" dirty="0">
                <a:solidFill>
                  <a:srgbClr val="FFFFFF"/>
                </a:solidFill>
              </a:rPr>
              <a:t>, the Cumberland Centre or the Zone where they can be supplied with condoms outside of the scheme.</a:t>
            </a:r>
          </a:p>
        </p:txBody>
      </p:sp>
    </p:spTree>
    <p:extLst>
      <p:ext uri="{BB962C8B-B14F-4D97-AF65-F5344CB8AC3E}">
        <p14:creationId xmlns:p14="http://schemas.microsoft.com/office/powerpoint/2010/main" val="221138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" name="Rectangle 224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9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3" name="Arc 232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C2C342-8BAB-8835-3821-64381B86B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Access to FREE condoms</a:t>
            </a:r>
            <a:b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 13-24 year old’s living in Plymouth via a digital platform </a:t>
            </a:r>
          </a:p>
        </p:txBody>
      </p:sp>
    </p:spTree>
    <p:extLst>
      <p:ext uri="{BB962C8B-B14F-4D97-AF65-F5344CB8AC3E}">
        <p14:creationId xmlns:p14="http://schemas.microsoft.com/office/powerpoint/2010/main" val="52079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8E695C-CD8E-D510-D35D-5BBE220D9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is needed to sign up to the scheme?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EF8C6-F11D-EDF8-7FBE-731CB347B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n-GB" sz="2200" dirty="0"/>
              <a:t>A mobile telephone number</a:t>
            </a:r>
          </a:p>
          <a:p>
            <a:r>
              <a:rPr lang="en-GB" sz="2200" dirty="0"/>
              <a:t>An email address</a:t>
            </a:r>
          </a:p>
          <a:p>
            <a:endParaRPr lang="en-GB" sz="2200" dirty="0"/>
          </a:p>
          <a:p>
            <a:pPr marL="0" indent="0">
              <a:buNone/>
            </a:pPr>
            <a:r>
              <a:rPr lang="en-GB" sz="2200" dirty="0"/>
              <a:t>Any young person who does not have a mobile or email should not be deterred from accessing free condoms.</a:t>
            </a:r>
          </a:p>
          <a:p>
            <a:pPr marL="0" indent="0">
              <a:buNone/>
            </a:pPr>
            <a:r>
              <a:rPr lang="en-GB" sz="2200" dirty="0"/>
              <a:t>They can be directed to:</a:t>
            </a:r>
          </a:p>
          <a:p>
            <a:pPr marL="0" indent="0">
              <a:buNone/>
            </a:pPr>
            <a:r>
              <a:rPr lang="en-GB" sz="2200" dirty="0" err="1"/>
              <a:t>SHiP</a:t>
            </a:r>
            <a:endParaRPr lang="en-GB" sz="2200" dirty="0"/>
          </a:p>
          <a:p>
            <a:pPr marL="0" indent="0">
              <a:buNone/>
            </a:pPr>
            <a:r>
              <a:rPr lang="en-GB" sz="2200" dirty="0"/>
              <a:t>Cumberland Centre</a:t>
            </a:r>
          </a:p>
          <a:p>
            <a:pPr marL="0" indent="0">
              <a:buNone/>
            </a:pPr>
            <a:r>
              <a:rPr lang="en-GB" sz="2200" dirty="0"/>
              <a:t>The Zone</a:t>
            </a:r>
          </a:p>
          <a:p>
            <a:pPr marL="0" indent="0">
              <a:buNone/>
            </a:pPr>
            <a:r>
              <a:rPr lang="en-GB" sz="2200" dirty="0"/>
              <a:t>Where condoms can be provided outside of the scheme.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51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F1F3423-2C4A-168F-6763-A9F821CA4E7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265" r="2936" b="1"/>
          <a:stretch/>
        </p:blipFill>
        <p:spPr>
          <a:xfrm>
            <a:off x="764988" y="1678070"/>
            <a:ext cx="3590918" cy="3732564"/>
          </a:xfrm>
          <a:prstGeom prst="rect">
            <a:avLst/>
          </a:prstGeom>
        </p:spPr>
      </p:pic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5109354-9C5D-4F8C-B0E6-D1043C7BF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9A6AF-41B6-D56A-75B4-E6C6A8F3F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9354" y="457201"/>
            <a:ext cx="5337270" cy="183591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Digital Platform</a:t>
            </a:r>
            <a:br>
              <a:rPr lang="en-US" sz="1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1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Young person registers to a Personal Health Record (PHR). </a:t>
            </a:r>
            <a:br>
              <a:rPr lang="en-US" sz="1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1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link to the PHR can be accessed via the SHiP website or via QR code</a:t>
            </a:r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49B530FE-A87D-41A0-A920-ADC6539EA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353" y="2560829"/>
            <a:ext cx="5029200" cy="18288"/>
          </a:xfrm>
          <a:custGeom>
            <a:avLst/>
            <a:gdLst>
              <a:gd name="connsiteX0" fmla="*/ 0 w 5029200"/>
              <a:gd name="connsiteY0" fmla="*/ 0 h 18288"/>
              <a:gd name="connsiteX1" fmla="*/ 528066 w 5029200"/>
              <a:gd name="connsiteY1" fmla="*/ 0 h 18288"/>
              <a:gd name="connsiteX2" fmla="*/ 1207008 w 5029200"/>
              <a:gd name="connsiteY2" fmla="*/ 0 h 18288"/>
              <a:gd name="connsiteX3" fmla="*/ 1785366 w 5029200"/>
              <a:gd name="connsiteY3" fmla="*/ 0 h 18288"/>
              <a:gd name="connsiteX4" fmla="*/ 2313432 w 5029200"/>
              <a:gd name="connsiteY4" fmla="*/ 0 h 18288"/>
              <a:gd name="connsiteX5" fmla="*/ 2992374 w 5029200"/>
              <a:gd name="connsiteY5" fmla="*/ 0 h 18288"/>
              <a:gd name="connsiteX6" fmla="*/ 3621024 w 5029200"/>
              <a:gd name="connsiteY6" fmla="*/ 0 h 18288"/>
              <a:gd name="connsiteX7" fmla="*/ 4249674 w 5029200"/>
              <a:gd name="connsiteY7" fmla="*/ 0 h 18288"/>
              <a:gd name="connsiteX8" fmla="*/ 5029200 w 5029200"/>
              <a:gd name="connsiteY8" fmla="*/ 0 h 18288"/>
              <a:gd name="connsiteX9" fmla="*/ 5029200 w 5029200"/>
              <a:gd name="connsiteY9" fmla="*/ 18288 h 18288"/>
              <a:gd name="connsiteX10" fmla="*/ 4501134 w 5029200"/>
              <a:gd name="connsiteY10" fmla="*/ 18288 h 18288"/>
              <a:gd name="connsiteX11" fmla="*/ 4023360 w 5029200"/>
              <a:gd name="connsiteY11" fmla="*/ 18288 h 18288"/>
              <a:gd name="connsiteX12" fmla="*/ 3344418 w 5029200"/>
              <a:gd name="connsiteY12" fmla="*/ 18288 h 18288"/>
              <a:gd name="connsiteX13" fmla="*/ 2816352 w 5029200"/>
              <a:gd name="connsiteY13" fmla="*/ 18288 h 18288"/>
              <a:gd name="connsiteX14" fmla="*/ 2137410 w 5029200"/>
              <a:gd name="connsiteY14" fmla="*/ 18288 h 18288"/>
              <a:gd name="connsiteX15" fmla="*/ 1408176 w 5029200"/>
              <a:gd name="connsiteY15" fmla="*/ 18288 h 18288"/>
              <a:gd name="connsiteX16" fmla="*/ 829818 w 5029200"/>
              <a:gd name="connsiteY16" fmla="*/ 18288 h 18288"/>
              <a:gd name="connsiteX17" fmla="*/ 0 w 5029200"/>
              <a:gd name="connsiteY17" fmla="*/ 18288 h 18288"/>
              <a:gd name="connsiteX18" fmla="*/ 0 w 5029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029200" h="18288" fill="none" extrusionOk="0">
                <a:moveTo>
                  <a:pt x="0" y="0"/>
                </a:moveTo>
                <a:cubicBezTo>
                  <a:pt x="142937" y="1696"/>
                  <a:pt x="371859" y="12840"/>
                  <a:pt x="528066" y="0"/>
                </a:cubicBezTo>
                <a:cubicBezTo>
                  <a:pt x="684273" y="-12840"/>
                  <a:pt x="928949" y="-5725"/>
                  <a:pt x="1207008" y="0"/>
                </a:cubicBezTo>
                <a:cubicBezTo>
                  <a:pt x="1485067" y="5725"/>
                  <a:pt x="1562886" y="-21331"/>
                  <a:pt x="1785366" y="0"/>
                </a:cubicBezTo>
                <a:cubicBezTo>
                  <a:pt x="2007846" y="21331"/>
                  <a:pt x="2056226" y="25221"/>
                  <a:pt x="2313432" y="0"/>
                </a:cubicBezTo>
                <a:cubicBezTo>
                  <a:pt x="2570638" y="-25221"/>
                  <a:pt x="2732455" y="16294"/>
                  <a:pt x="2992374" y="0"/>
                </a:cubicBezTo>
                <a:cubicBezTo>
                  <a:pt x="3252293" y="-16294"/>
                  <a:pt x="3319267" y="-29774"/>
                  <a:pt x="3621024" y="0"/>
                </a:cubicBezTo>
                <a:cubicBezTo>
                  <a:pt x="3922781" y="29774"/>
                  <a:pt x="3998107" y="-1004"/>
                  <a:pt x="4249674" y="0"/>
                </a:cubicBezTo>
                <a:cubicBezTo>
                  <a:pt x="4501241" y="1004"/>
                  <a:pt x="4792523" y="-4510"/>
                  <a:pt x="5029200" y="0"/>
                </a:cubicBezTo>
                <a:cubicBezTo>
                  <a:pt x="5029730" y="6954"/>
                  <a:pt x="5029934" y="12839"/>
                  <a:pt x="5029200" y="18288"/>
                </a:cubicBezTo>
                <a:cubicBezTo>
                  <a:pt x="4805432" y="23154"/>
                  <a:pt x="4715801" y="17034"/>
                  <a:pt x="4501134" y="18288"/>
                </a:cubicBezTo>
                <a:cubicBezTo>
                  <a:pt x="4286467" y="19542"/>
                  <a:pt x="4193719" y="41701"/>
                  <a:pt x="4023360" y="18288"/>
                </a:cubicBezTo>
                <a:cubicBezTo>
                  <a:pt x="3853001" y="-5125"/>
                  <a:pt x="3676466" y="16909"/>
                  <a:pt x="3344418" y="18288"/>
                </a:cubicBezTo>
                <a:cubicBezTo>
                  <a:pt x="3012370" y="19667"/>
                  <a:pt x="2945824" y="14410"/>
                  <a:pt x="2816352" y="18288"/>
                </a:cubicBezTo>
                <a:cubicBezTo>
                  <a:pt x="2686880" y="22166"/>
                  <a:pt x="2438351" y="13507"/>
                  <a:pt x="2137410" y="18288"/>
                </a:cubicBezTo>
                <a:cubicBezTo>
                  <a:pt x="1836469" y="23069"/>
                  <a:pt x="1581391" y="46111"/>
                  <a:pt x="1408176" y="18288"/>
                </a:cubicBezTo>
                <a:cubicBezTo>
                  <a:pt x="1234961" y="-9535"/>
                  <a:pt x="1040489" y="-7495"/>
                  <a:pt x="829818" y="18288"/>
                </a:cubicBezTo>
                <a:cubicBezTo>
                  <a:pt x="619147" y="44071"/>
                  <a:pt x="238626" y="3756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029200" h="18288" stroke="0" extrusionOk="0">
                <a:moveTo>
                  <a:pt x="0" y="0"/>
                </a:moveTo>
                <a:cubicBezTo>
                  <a:pt x="165412" y="-21137"/>
                  <a:pt x="322344" y="-21985"/>
                  <a:pt x="578358" y="0"/>
                </a:cubicBezTo>
                <a:cubicBezTo>
                  <a:pt x="834372" y="21985"/>
                  <a:pt x="907099" y="-19195"/>
                  <a:pt x="1056132" y="0"/>
                </a:cubicBezTo>
                <a:cubicBezTo>
                  <a:pt x="1205165" y="19195"/>
                  <a:pt x="1612834" y="-24928"/>
                  <a:pt x="1785366" y="0"/>
                </a:cubicBezTo>
                <a:cubicBezTo>
                  <a:pt x="1957898" y="24928"/>
                  <a:pt x="2149044" y="19108"/>
                  <a:pt x="2363724" y="0"/>
                </a:cubicBezTo>
                <a:cubicBezTo>
                  <a:pt x="2578404" y="-19108"/>
                  <a:pt x="2759981" y="-21788"/>
                  <a:pt x="2942082" y="0"/>
                </a:cubicBezTo>
                <a:cubicBezTo>
                  <a:pt x="3124183" y="21788"/>
                  <a:pt x="3482217" y="8836"/>
                  <a:pt x="3671316" y="0"/>
                </a:cubicBezTo>
                <a:cubicBezTo>
                  <a:pt x="3860415" y="-8836"/>
                  <a:pt x="4058665" y="-25048"/>
                  <a:pt x="4199382" y="0"/>
                </a:cubicBezTo>
                <a:cubicBezTo>
                  <a:pt x="4340099" y="25048"/>
                  <a:pt x="4735096" y="-22088"/>
                  <a:pt x="5029200" y="0"/>
                </a:cubicBezTo>
                <a:cubicBezTo>
                  <a:pt x="5028517" y="5414"/>
                  <a:pt x="5028480" y="12510"/>
                  <a:pt x="5029200" y="18288"/>
                </a:cubicBezTo>
                <a:cubicBezTo>
                  <a:pt x="4891577" y="31493"/>
                  <a:pt x="4684146" y="-2509"/>
                  <a:pt x="4501134" y="18288"/>
                </a:cubicBezTo>
                <a:cubicBezTo>
                  <a:pt x="4318122" y="39085"/>
                  <a:pt x="4030703" y="3672"/>
                  <a:pt x="3872484" y="18288"/>
                </a:cubicBezTo>
                <a:cubicBezTo>
                  <a:pt x="3714265" y="32905"/>
                  <a:pt x="3546134" y="7501"/>
                  <a:pt x="3294126" y="18288"/>
                </a:cubicBezTo>
                <a:cubicBezTo>
                  <a:pt x="3042118" y="29075"/>
                  <a:pt x="2912116" y="11153"/>
                  <a:pt x="2564892" y="18288"/>
                </a:cubicBezTo>
                <a:cubicBezTo>
                  <a:pt x="2217668" y="25423"/>
                  <a:pt x="2095118" y="11659"/>
                  <a:pt x="1835658" y="18288"/>
                </a:cubicBezTo>
                <a:cubicBezTo>
                  <a:pt x="1576198" y="24917"/>
                  <a:pt x="1500897" y="19889"/>
                  <a:pt x="1307592" y="18288"/>
                </a:cubicBezTo>
                <a:cubicBezTo>
                  <a:pt x="1114287" y="16687"/>
                  <a:pt x="961527" y="47453"/>
                  <a:pt x="678942" y="18288"/>
                </a:cubicBezTo>
                <a:cubicBezTo>
                  <a:pt x="396357" y="-10877"/>
                  <a:pt x="271066" y="23005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AF7C6-8F5A-776A-CE94-2FB540550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59354" y="2798064"/>
            <a:ext cx="5461095" cy="34176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endParaRPr lang="en-US" sz="2200" dirty="0">
              <a:solidFill>
                <a:srgbClr val="FFFFFF"/>
              </a:solidFill>
              <a:hlinkClick r:id="rId3"/>
            </a:endParaRPr>
          </a:p>
          <a:p>
            <a:pPr marL="0"/>
            <a:endParaRPr lang="en-US" sz="2200" dirty="0">
              <a:solidFill>
                <a:srgbClr val="FFFFFF"/>
              </a:solidFill>
              <a:hlinkClick r:id="rId3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FFFFFF"/>
                </a:solidFill>
                <a:hlinkClick r:id="rId3"/>
              </a:rPr>
              <a:t>https://yourship.uk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112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8439C1-744B-2549-8609-29CAE0E4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en-GB" sz="4600" dirty="0">
                <a:solidFill>
                  <a:srgbClr val="FFFFFF"/>
                </a:solidFill>
              </a:rPr>
              <a:t>Sexual Health Promotion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50ACE8A-006A-B5C6-45A5-91C513D1B2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605898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35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64CFF7-AEF4-4A7C-77CB-11AF56734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390525"/>
            <a:ext cx="10909640" cy="15103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PHR Homepage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44C4E7A-1B24-65F8-C2A3-AFDCDD626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342" y="2943819"/>
            <a:ext cx="4998093" cy="352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04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DEFDC2-42E6-9E5B-52F6-C81F60B42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en-GB" sz="5400">
                <a:solidFill>
                  <a:srgbClr val="FFFFFF"/>
                </a:solidFill>
              </a:rPr>
              <a:t>What do they get?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99E882-7040-8A80-A4FB-DD7C6B7129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150922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65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AF3E26-7CDB-A128-05B5-7D5241CD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How do they get the condoms?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2038D-0F95-66F4-A3E6-357958931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Posted to an address of their choice </a:t>
            </a:r>
          </a:p>
          <a:p>
            <a:pPr marL="0" indent="0">
              <a:buNone/>
            </a:pPr>
            <a:r>
              <a:rPr lang="en-GB" dirty="0"/>
              <a:t>(this does not have to be their registered address)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Collection from one of our distribution sites</a:t>
            </a:r>
          </a:p>
        </p:txBody>
      </p:sp>
    </p:spTree>
    <p:extLst>
      <p:ext uri="{BB962C8B-B14F-4D97-AF65-F5344CB8AC3E}">
        <p14:creationId xmlns:p14="http://schemas.microsoft.com/office/powerpoint/2010/main" val="3523678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31A8CD-B1E4-5E6F-837B-2FD1000CB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Our Distribution sites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AB81E-6122-D8DE-525F-A605805AB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1300" dirty="0" err="1"/>
              <a:t>SHiP</a:t>
            </a:r>
            <a:r>
              <a:rPr lang="en-GB" sz="1300" dirty="0"/>
              <a:t>, Derriford Hospital</a:t>
            </a:r>
          </a:p>
          <a:p>
            <a:r>
              <a:rPr lang="en-GB" sz="1300" dirty="0"/>
              <a:t>Cumberland Centre (Monday only)</a:t>
            </a:r>
          </a:p>
          <a:p>
            <a:r>
              <a:rPr lang="en-GB" sz="1300" dirty="0"/>
              <a:t>The Zone, Union Street</a:t>
            </a:r>
          </a:p>
          <a:p>
            <a:r>
              <a:rPr lang="en-GB" sz="1300" dirty="0"/>
              <a:t>Boots, Drakes Circus</a:t>
            </a:r>
          </a:p>
          <a:p>
            <a:r>
              <a:rPr lang="en-GB" sz="1300" dirty="0"/>
              <a:t>Boots, The Broadway, </a:t>
            </a:r>
            <a:r>
              <a:rPr lang="en-GB" sz="1300" dirty="0" err="1"/>
              <a:t>Plymstock</a:t>
            </a:r>
            <a:endParaRPr lang="en-GB" sz="1300" dirty="0"/>
          </a:p>
          <a:p>
            <a:r>
              <a:rPr lang="en-GB" sz="1300" dirty="0"/>
              <a:t>Boots, The Ridgeway, Plympton</a:t>
            </a:r>
          </a:p>
          <a:p>
            <a:r>
              <a:rPr lang="en-GB" sz="1300" dirty="0"/>
              <a:t>Boots, </a:t>
            </a:r>
            <a:r>
              <a:rPr lang="en-GB" sz="1300" dirty="0" err="1"/>
              <a:t>Mutley</a:t>
            </a:r>
            <a:r>
              <a:rPr lang="en-GB" sz="1300" dirty="0"/>
              <a:t> Plain</a:t>
            </a:r>
          </a:p>
          <a:p>
            <a:r>
              <a:rPr lang="en-GB" sz="1300" dirty="0"/>
              <a:t>City College Plymouth (students only)</a:t>
            </a:r>
          </a:p>
          <a:p>
            <a:r>
              <a:rPr lang="en-GB" sz="1300" dirty="0" err="1"/>
              <a:t>Efford</a:t>
            </a:r>
            <a:r>
              <a:rPr lang="en-GB" sz="1300" dirty="0"/>
              <a:t> Youth Centre</a:t>
            </a:r>
          </a:p>
          <a:p>
            <a:r>
              <a:rPr lang="en-GB" sz="1300" dirty="0" err="1"/>
              <a:t>Honicknowle</a:t>
            </a:r>
            <a:r>
              <a:rPr lang="en-GB" sz="1300" dirty="0"/>
              <a:t> Youth Centre</a:t>
            </a:r>
          </a:p>
          <a:p>
            <a:r>
              <a:rPr lang="en-GB" sz="1300" dirty="0"/>
              <a:t>Hyde Park Pharmacy, </a:t>
            </a:r>
            <a:r>
              <a:rPr lang="en-GB" sz="1300" dirty="0" err="1"/>
              <a:t>Mutley</a:t>
            </a:r>
            <a:endParaRPr lang="en-GB" sz="1300" dirty="0"/>
          </a:p>
          <a:p>
            <a:r>
              <a:rPr lang="en-GB" sz="1300" dirty="0"/>
              <a:t>Jan Cutting Healthy Living Centre, Beacon Park</a:t>
            </a:r>
          </a:p>
          <a:p>
            <a:r>
              <a:rPr lang="en-GB" sz="1300" dirty="0"/>
              <a:t>Plymouth </a:t>
            </a:r>
            <a:r>
              <a:rPr lang="en-GB" sz="1300" dirty="0" err="1"/>
              <a:t>Marjon</a:t>
            </a:r>
            <a:r>
              <a:rPr lang="en-GB" sz="1300" dirty="0"/>
              <a:t> University</a:t>
            </a:r>
          </a:p>
          <a:p>
            <a:r>
              <a:rPr lang="en-GB" sz="1300" dirty="0"/>
              <a:t>The Rees Centre, Plympton</a:t>
            </a:r>
          </a:p>
          <a:p>
            <a:r>
              <a:rPr lang="en-GB" sz="1300" dirty="0"/>
              <a:t>Southway Youth Centre</a:t>
            </a:r>
          </a:p>
          <a:p>
            <a:r>
              <a:rPr lang="en-GB" sz="1300" dirty="0"/>
              <a:t>Tavistock Clinic</a:t>
            </a:r>
          </a:p>
          <a:p>
            <a:r>
              <a:rPr lang="en-GB" sz="1300" dirty="0"/>
              <a:t>University of Plymouth (students only)</a:t>
            </a:r>
          </a:p>
          <a:p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1930312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607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Office Theme</vt:lpstr>
      <vt:lpstr>C@SHiP Scheme</vt:lpstr>
      <vt:lpstr>Access to FREE condoms for 13-24 year old’s living in Plymouth via a digital platform </vt:lpstr>
      <vt:lpstr>What is needed to sign up to the scheme?</vt:lpstr>
      <vt:lpstr>Digital Platform  Young person registers to a Personal Health Record (PHR).   The link to the PHR can be accessed via the SHiP website or via QR code</vt:lpstr>
      <vt:lpstr>Sexual Health Promotion</vt:lpstr>
      <vt:lpstr>PHR Homepage</vt:lpstr>
      <vt:lpstr>What do they get?</vt:lpstr>
      <vt:lpstr>How do they get the condoms?</vt:lpstr>
      <vt:lpstr>Our Distribution sites</vt:lpstr>
      <vt:lpstr>Safeguarding 13, 14 and 15 year olds</vt:lpstr>
      <vt:lpstr>Safeguarding 16 and 17 year olds</vt:lpstr>
      <vt:lpstr>The Zone, Union Street</vt:lpstr>
      <vt:lpstr>How can you get involved?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C@SHiP Scheme</dc:title>
  <dc:creator>WHITFIELD, Michelle (UNIVERSITY HOSPITALS PLYMOUTH NHS TRUST)</dc:creator>
  <cp:lastModifiedBy>COLE, Jo (UNIVERSITY HOSPITALS PLYMOUTH NHS TRUST)</cp:lastModifiedBy>
  <cp:revision>4</cp:revision>
  <dcterms:created xsi:type="dcterms:W3CDTF">2023-05-30T10:02:59Z</dcterms:created>
  <dcterms:modified xsi:type="dcterms:W3CDTF">2024-07-16T14:17:54Z</dcterms:modified>
</cp:coreProperties>
</file>